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8" r:id="rId8"/>
    <p:sldId id="259" r:id="rId9"/>
    <p:sldId id="266" r:id="rId10"/>
    <p:sldId id="267" r:id="rId11"/>
    <p:sldId id="270" r:id="rId12"/>
    <p:sldId id="269" r:id="rId13"/>
    <p:sldId id="271" r:id="rId14"/>
    <p:sldId id="273" r:id="rId15"/>
    <p:sldId id="272" r:id="rId16"/>
    <p:sldId id="275" r:id="rId17"/>
    <p:sldId id="274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D9BFE-0DD9-4805-A2F3-92F3F5D699C8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9F5755-B99C-46C5-8C42-ECD233C19293}">
      <dgm:prSet phldrT="[Text]"/>
      <dgm:spPr/>
      <dgm:t>
        <a:bodyPr/>
        <a:lstStyle/>
        <a:p>
          <a:r>
            <a:rPr lang="en-US" dirty="0"/>
            <a:t>Definitions</a:t>
          </a:r>
        </a:p>
      </dgm:t>
    </dgm:pt>
    <dgm:pt modelId="{D7CEB659-F18A-48FB-9BE1-76D2FDC33D4F}" type="parTrans" cxnId="{DC791674-A466-495E-B83E-75FAB3FBC6BE}">
      <dgm:prSet/>
      <dgm:spPr/>
      <dgm:t>
        <a:bodyPr/>
        <a:lstStyle/>
        <a:p>
          <a:endParaRPr lang="en-US"/>
        </a:p>
      </dgm:t>
    </dgm:pt>
    <dgm:pt modelId="{C5F84908-8BF4-4F4E-AA1A-A10EA6E17ED7}" type="sibTrans" cxnId="{DC791674-A466-495E-B83E-75FAB3FBC6BE}">
      <dgm:prSet/>
      <dgm:spPr/>
      <dgm:t>
        <a:bodyPr/>
        <a:lstStyle/>
        <a:p>
          <a:endParaRPr lang="en-US"/>
        </a:p>
      </dgm:t>
    </dgm:pt>
    <dgm:pt modelId="{0F96B92C-5F39-4A94-B5E4-509F6C66AC65}">
      <dgm:prSet phldrT="[Text]"/>
      <dgm:spPr/>
      <dgm:t>
        <a:bodyPr/>
        <a:lstStyle/>
        <a:p>
          <a:r>
            <a:rPr lang="en-US" dirty="0"/>
            <a:t>Motion-blurred images</a:t>
          </a:r>
        </a:p>
      </dgm:t>
    </dgm:pt>
    <dgm:pt modelId="{676DF213-9634-48BD-A58A-0762ED72B8FC}" type="parTrans" cxnId="{C388E603-5CD0-4374-BEB9-7C3C175C593F}">
      <dgm:prSet/>
      <dgm:spPr/>
      <dgm:t>
        <a:bodyPr/>
        <a:lstStyle/>
        <a:p>
          <a:endParaRPr lang="en-US"/>
        </a:p>
      </dgm:t>
    </dgm:pt>
    <dgm:pt modelId="{E974BB44-227E-4F17-914A-277D3A26E303}" type="sibTrans" cxnId="{C388E603-5CD0-4374-BEB9-7C3C175C593F}">
      <dgm:prSet/>
      <dgm:spPr/>
      <dgm:t>
        <a:bodyPr/>
        <a:lstStyle/>
        <a:p>
          <a:endParaRPr lang="en-US"/>
        </a:p>
      </dgm:t>
    </dgm:pt>
    <dgm:pt modelId="{CF7EC233-D7D9-49A8-8EAC-62171B1637DA}">
      <dgm:prSet phldrT="[Text]"/>
      <dgm:spPr/>
      <dgm:t>
        <a:bodyPr/>
        <a:lstStyle/>
        <a:p>
          <a:r>
            <a:rPr lang="en-US" dirty="0"/>
            <a:t>Threshold</a:t>
          </a:r>
        </a:p>
      </dgm:t>
    </dgm:pt>
    <dgm:pt modelId="{47AB7A15-5100-4C0D-B932-4FC8193BED91}" type="parTrans" cxnId="{FFB0A379-11E2-4C47-8BFC-30344CFBE2AA}">
      <dgm:prSet/>
      <dgm:spPr/>
      <dgm:t>
        <a:bodyPr/>
        <a:lstStyle/>
        <a:p>
          <a:endParaRPr lang="en-US"/>
        </a:p>
      </dgm:t>
    </dgm:pt>
    <dgm:pt modelId="{2B6AAFDD-CE3A-45EB-91A3-DB0E0465BE15}" type="sibTrans" cxnId="{FFB0A379-11E2-4C47-8BFC-30344CFBE2AA}">
      <dgm:prSet/>
      <dgm:spPr/>
      <dgm:t>
        <a:bodyPr/>
        <a:lstStyle/>
        <a:p>
          <a:endParaRPr lang="en-US"/>
        </a:p>
      </dgm:t>
    </dgm:pt>
    <dgm:pt modelId="{4C91D449-8294-4C1C-BE09-187889AF61A4}">
      <dgm:prSet phldrT="[Text]"/>
      <dgm:spPr/>
      <dgm:t>
        <a:bodyPr/>
        <a:lstStyle/>
        <a:p>
          <a:r>
            <a:rPr lang="en-US" dirty="0" err="1"/>
            <a:t>Trimap</a:t>
          </a:r>
          <a:endParaRPr lang="en-US" dirty="0"/>
        </a:p>
      </dgm:t>
    </dgm:pt>
    <dgm:pt modelId="{0A2AEB3B-2CCF-4ACF-98C0-F251FF97C971}" type="parTrans" cxnId="{0A5846AA-6DA6-4F5C-849D-93DC9FC50839}">
      <dgm:prSet/>
      <dgm:spPr/>
      <dgm:t>
        <a:bodyPr/>
        <a:lstStyle/>
        <a:p>
          <a:endParaRPr lang="en-US"/>
        </a:p>
      </dgm:t>
    </dgm:pt>
    <dgm:pt modelId="{2D73EA50-BB4E-4A70-A9CF-7E785646DB24}" type="sibTrans" cxnId="{0A5846AA-6DA6-4F5C-849D-93DC9FC50839}">
      <dgm:prSet/>
      <dgm:spPr/>
      <dgm:t>
        <a:bodyPr/>
        <a:lstStyle/>
        <a:p>
          <a:endParaRPr lang="en-US"/>
        </a:p>
      </dgm:t>
    </dgm:pt>
    <dgm:pt modelId="{A4AED27C-A305-4BDC-B184-B779D4F2D226}">
      <dgm:prSet phldrT="[Text]"/>
      <dgm:spPr/>
      <dgm:t>
        <a:bodyPr/>
        <a:lstStyle/>
        <a:p>
          <a:r>
            <a:rPr lang="en-US" dirty="0"/>
            <a:t>Sobel operator</a:t>
          </a:r>
        </a:p>
      </dgm:t>
    </dgm:pt>
    <dgm:pt modelId="{FE1A00D4-818F-4D84-8C5D-26F4F1D9D034}" type="parTrans" cxnId="{3CEA3AC3-DE01-4DA3-814A-73B2D816FC91}">
      <dgm:prSet/>
      <dgm:spPr/>
      <dgm:t>
        <a:bodyPr/>
        <a:lstStyle/>
        <a:p>
          <a:endParaRPr lang="en-US"/>
        </a:p>
      </dgm:t>
    </dgm:pt>
    <dgm:pt modelId="{E4FE53DC-E299-4B94-B80D-86DE393F96FC}" type="sibTrans" cxnId="{3CEA3AC3-DE01-4DA3-814A-73B2D816FC91}">
      <dgm:prSet/>
      <dgm:spPr/>
      <dgm:t>
        <a:bodyPr/>
        <a:lstStyle/>
        <a:p>
          <a:endParaRPr lang="en-US"/>
        </a:p>
      </dgm:t>
    </dgm:pt>
    <dgm:pt modelId="{ED5E3BC0-5C00-42BD-989F-DC4CF6A257A8}">
      <dgm:prSet/>
      <dgm:spPr/>
      <dgm:t>
        <a:bodyPr/>
        <a:lstStyle/>
        <a:p>
          <a:r>
            <a:rPr lang="en-US" dirty="0"/>
            <a:t>Alpha-matting</a:t>
          </a:r>
        </a:p>
      </dgm:t>
    </dgm:pt>
    <dgm:pt modelId="{006D6B33-B021-4E5B-A94E-3FCAFF6FF8B0}" type="parTrans" cxnId="{F5AA269D-858F-4A48-862C-565941E31363}">
      <dgm:prSet/>
      <dgm:spPr/>
      <dgm:t>
        <a:bodyPr/>
        <a:lstStyle/>
        <a:p>
          <a:endParaRPr lang="en-US"/>
        </a:p>
      </dgm:t>
    </dgm:pt>
    <dgm:pt modelId="{19F47900-533C-4C44-9BB2-F49D300AB102}" type="sibTrans" cxnId="{F5AA269D-858F-4A48-862C-565941E31363}">
      <dgm:prSet/>
      <dgm:spPr/>
      <dgm:t>
        <a:bodyPr/>
        <a:lstStyle/>
        <a:p>
          <a:endParaRPr lang="en-US"/>
        </a:p>
      </dgm:t>
    </dgm:pt>
    <dgm:pt modelId="{BD1C7213-FECB-43B2-A732-529C002051C0}">
      <dgm:prSet phldrT="[Text]"/>
      <dgm:spPr/>
      <dgm:t>
        <a:bodyPr/>
        <a:lstStyle/>
        <a:p>
          <a:r>
            <a:rPr lang="en-US" dirty="0" err="1"/>
            <a:t>Gradiant</a:t>
          </a:r>
          <a:endParaRPr lang="en-US" dirty="0"/>
        </a:p>
      </dgm:t>
    </dgm:pt>
    <dgm:pt modelId="{1F8F483C-187B-4262-A45B-AD4960D33B0D}" type="parTrans" cxnId="{129CE6B0-1C9A-47F9-B037-A9EB8444D9FE}">
      <dgm:prSet/>
      <dgm:spPr/>
      <dgm:t>
        <a:bodyPr/>
        <a:lstStyle/>
        <a:p>
          <a:endParaRPr lang="en-US"/>
        </a:p>
      </dgm:t>
    </dgm:pt>
    <dgm:pt modelId="{FB78EE2E-8AFE-4BA2-A44C-04BE84FCA100}" type="sibTrans" cxnId="{129CE6B0-1C9A-47F9-B037-A9EB8444D9FE}">
      <dgm:prSet/>
      <dgm:spPr/>
      <dgm:t>
        <a:bodyPr/>
        <a:lstStyle/>
        <a:p>
          <a:endParaRPr lang="en-US"/>
        </a:p>
      </dgm:t>
    </dgm:pt>
    <dgm:pt modelId="{FE587EDF-A5B7-41EA-B8BF-4A92FD2CBE5F}" type="pres">
      <dgm:prSet presAssocID="{84DD9BFE-0DD9-4805-A2F3-92F3F5D699C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6FD2952-AB80-4701-AA0C-9E1F23C8A9BC}" type="pres">
      <dgm:prSet presAssocID="{409F5755-B99C-46C5-8C42-ECD233C19293}" presName="Parent" presStyleLbl="node0" presStyleIdx="0" presStyleCnt="1">
        <dgm:presLayoutVars>
          <dgm:chMax val="6"/>
          <dgm:chPref val="6"/>
        </dgm:presLayoutVars>
      </dgm:prSet>
      <dgm:spPr/>
    </dgm:pt>
    <dgm:pt modelId="{A293B105-B553-47FD-B381-38524190DFE8}" type="pres">
      <dgm:prSet presAssocID="{0F96B92C-5F39-4A94-B5E4-509F6C66AC65}" presName="Accent1" presStyleCnt="0"/>
      <dgm:spPr/>
    </dgm:pt>
    <dgm:pt modelId="{3ED8D844-B699-4E30-9941-EC1C596D099C}" type="pres">
      <dgm:prSet presAssocID="{0F96B92C-5F39-4A94-B5E4-509F6C66AC65}" presName="Accent" presStyleLbl="bgShp" presStyleIdx="0" presStyleCnt="6"/>
      <dgm:spPr/>
    </dgm:pt>
    <dgm:pt modelId="{5C0209FA-1F19-4560-998A-FDAD7AB99B30}" type="pres">
      <dgm:prSet presAssocID="{0F96B92C-5F39-4A94-B5E4-509F6C66AC6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B2482DE-D732-48C7-8269-A8071E8DD0FE}" type="pres">
      <dgm:prSet presAssocID="{ED5E3BC0-5C00-42BD-989F-DC4CF6A257A8}" presName="Accent2" presStyleCnt="0"/>
      <dgm:spPr/>
    </dgm:pt>
    <dgm:pt modelId="{37E79544-6D80-4D1D-8EB1-16801EBF3225}" type="pres">
      <dgm:prSet presAssocID="{ED5E3BC0-5C00-42BD-989F-DC4CF6A257A8}" presName="Accent" presStyleLbl="bgShp" presStyleIdx="1" presStyleCnt="6"/>
      <dgm:spPr/>
    </dgm:pt>
    <dgm:pt modelId="{ECAFE6BB-5DD5-4F40-BF00-6164BE65C866}" type="pres">
      <dgm:prSet presAssocID="{ED5E3BC0-5C00-42BD-989F-DC4CF6A257A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71A8D1A-EBBD-4DC6-8707-D1746C04BCFC}" type="pres">
      <dgm:prSet presAssocID="{CF7EC233-D7D9-49A8-8EAC-62171B1637DA}" presName="Accent3" presStyleCnt="0"/>
      <dgm:spPr/>
    </dgm:pt>
    <dgm:pt modelId="{A7F82BC6-624C-42E6-84BF-93D5FBDBA9FC}" type="pres">
      <dgm:prSet presAssocID="{CF7EC233-D7D9-49A8-8EAC-62171B1637DA}" presName="Accent" presStyleLbl="bgShp" presStyleIdx="2" presStyleCnt="6"/>
      <dgm:spPr/>
    </dgm:pt>
    <dgm:pt modelId="{BED8C8DA-64A3-42BD-A1F3-D3A5CF801BD7}" type="pres">
      <dgm:prSet presAssocID="{CF7EC233-D7D9-49A8-8EAC-62171B1637D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D954EE5-5FB7-4B65-AFA0-0BA0582F7F26}" type="pres">
      <dgm:prSet presAssocID="{4C91D449-8294-4C1C-BE09-187889AF61A4}" presName="Accent4" presStyleCnt="0"/>
      <dgm:spPr/>
    </dgm:pt>
    <dgm:pt modelId="{75865BD5-7967-417B-BA85-4A2C8DD0047E}" type="pres">
      <dgm:prSet presAssocID="{4C91D449-8294-4C1C-BE09-187889AF61A4}" presName="Accent" presStyleLbl="bgShp" presStyleIdx="3" presStyleCnt="6"/>
      <dgm:spPr/>
    </dgm:pt>
    <dgm:pt modelId="{337F2240-46DE-400C-9ED7-7D12DFD1FB4C}" type="pres">
      <dgm:prSet presAssocID="{4C91D449-8294-4C1C-BE09-187889AF61A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29B27DC-35CE-4361-B080-1C42262119EB}" type="pres">
      <dgm:prSet presAssocID="{BD1C7213-FECB-43B2-A732-529C002051C0}" presName="Accent5" presStyleCnt="0"/>
      <dgm:spPr/>
    </dgm:pt>
    <dgm:pt modelId="{D3624874-41E4-446C-8FA2-858069E1303C}" type="pres">
      <dgm:prSet presAssocID="{BD1C7213-FECB-43B2-A732-529C002051C0}" presName="Accent" presStyleLbl="bgShp" presStyleIdx="4" presStyleCnt="6"/>
      <dgm:spPr/>
    </dgm:pt>
    <dgm:pt modelId="{1DEAA733-50CB-4E1F-9727-EA4D59E01F2C}" type="pres">
      <dgm:prSet presAssocID="{BD1C7213-FECB-43B2-A732-529C002051C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EA33F0C-8E4E-4771-A803-B274258A0A13}" type="pres">
      <dgm:prSet presAssocID="{A4AED27C-A305-4BDC-B184-B779D4F2D226}" presName="Accent6" presStyleCnt="0"/>
      <dgm:spPr/>
    </dgm:pt>
    <dgm:pt modelId="{FF227B45-D448-4C73-8E5A-08249B434376}" type="pres">
      <dgm:prSet presAssocID="{A4AED27C-A305-4BDC-B184-B779D4F2D226}" presName="Accent" presStyleLbl="bgShp" presStyleIdx="5" presStyleCnt="6"/>
      <dgm:spPr/>
    </dgm:pt>
    <dgm:pt modelId="{CEC0B10D-9C5A-44FF-AEB9-04098709623C}" type="pres">
      <dgm:prSet presAssocID="{A4AED27C-A305-4BDC-B184-B779D4F2D22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388E603-5CD0-4374-BEB9-7C3C175C593F}" srcId="{409F5755-B99C-46C5-8C42-ECD233C19293}" destId="{0F96B92C-5F39-4A94-B5E4-509F6C66AC65}" srcOrd="0" destOrd="0" parTransId="{676DF213-9634-48BD-A58A-0762ED72B8FC}" sibTransId="{E974BB44-227E-4F17-914A-277D3A26E303}"/>
    <dgm:cxn modelId="{2DDA514A-120E-4BB5-8153-50D3D510340F}" type="presOf" srcId="{0F96B92C-5F39-4A94-B5E4-509F6C66AC65}" destId="{5C0209FA-1F19-4560-998A-FDAD7AB99B30}" srcOrd="0" destOrd="0" presId="urn:microsoft.com/office/officeart/2011/layout/HexagonRadial"/>
    <dgm:cxn modelId="{DC791674-A466-495E-B83E-75FAB3FBC6BE}" srcId="{84DD9BFE-0DD9-4805-A2F3-92F3F5D699C8}" destId="{409F5755-B99C-46C5-8C42-ECD233C19293}" srcOrd="0" destOrd="0" parTransId="{D7CEB659-F18A-48FB-9BE1-76D2FDC33D4F}" sibTransId="{C5F84908-8BF4-4F4E-AA1A-A10EA6E17ED7}"/>
    <dgm:cxn modelId="{227C6954-A319-4789-8AC6-49D068030EBE}" type="presOf" srcId="{CF7EC233-D7D9-49A8-8EAC-62171B1637DA}" destId="{BED8C8DA-64A3-42BD-A1F3-D3A5CF801BD7}" srcOrd="0" destOrd="0" presId="urn:microsoft.com/office/officeart/2011/layout/HexagonRadial"/>
    <dgm:cxn modelId="{FFB0A379-11E2-4C47-8BFC-30344CFBE2AA}" srcId="{409F5755-B99C-46C5-8C42-ECD233C19293}" destId="{CF7EC233-D7D9-49A8-8EAC-62171B1637DA}" srcOrd="2" destOrd="0" parTransId="{47AB7A15-5100-4C0D-B932-4FC8193BED91}" sibTransId="{2B6AAFDD-CE3A-45EB-91A3-DB0E0465BE15}"/>
    <dgm:cxn modelId="{8A5E2A5A-E9BC-4B57-96B9-B17EDEA31E79}" type="presOf" srcId="{ED5E3BC0-5C00-42BD-989F-DC4CF6A257A8}" destId="{ECAFE6BB-5DD5-4F40-BF00-6164BE65C866}" srcOrd="0" destOrd="0" presId="urn:microsoft.com/office/officeart/2011/layout/HexagonRadial"/>
    <dgm:cxn modelId="{FA1EDF7E-F7B5-413F-8DC4-FC9BE856B22D}" type="presOf" srcId="{BD1C7213-FECB-43B2-A732-529C002051C0}" destId="{1DEAA733-50CB-4E1F-9727-EA4D59E01F2C}" srcOrd="0" destOrd="0" presId="urn:microsoft.com/office/officeart/2011/layout/HexagonRadial"/>
    <dgm:cxn modelId="{69319897-196A-4019-91ED-11AD51761A56}" type="presOf" srcId="{409F5755-B99C-46C5-8C42-ECD233C19293}" destId="{56FD2952-AB80-4701-AA0C-9E1F23C8A9BC}" srcOrd="0" destOrd="0" presId="urn:microsoft.com/office/officeart/2011/layout/HexagonRadial"/>
    <dgm:cxn modelId="{F5AA269D-858F-4A48-862C-565941E31363}" srcId="{409F5755-B99C-46C5-8C42-ECD233C19293}" destId="{ED5E3BC0-5C00-42BD-989F-DC4CF6A257A8}" srcOrd="1" destOrd="0" parTransId="{006D6B33-B021-4E5B-A94E-3FCAFF6FF8B0}" sibTransId="{19F47900-533C-4C44-9BB2-F49D300AB102}"/>
    <dgm:cxn modelId="{0A5846AA-6DA6-4F5C-849D-93DC9FC50839}" srcId="{409F5755-B99C-46C5-8C42-ECD233C19293}" destId="{4C91D449-8294-4C1C-BE09-187889AF61A4}" srcOrd="3" destOrd="0" parTransId="{0A2AEB3B-2CCF-4ACF-98C0-F251FF97C971}" sibTransId="{2D73EA50-BB4E-4A70-A9CF-7E785646DB24}"/>
    <dgm:cxn modelId="{129CE6B0-1C9A-47F9-B037-A9EB8444D9FE}" srcId="{409F5755-B99C-46C5-8C42-ECD233C19293}" destId="{BD1C7213-FECB-43B2-A732-529C002051C0}" srcOrd="4" destOrd="0" parTransId="{1F8F483C-187B-4262-A45B-AD4960D33B0D}" sibTransId="{FB78EE2E-8AFE-4BA2-A44C-04BE84FCA100}"/>
    <dgm:cxn modelId="{7F3B89BC-78CE-43F7-913A-90E0246D9401}" type="presOf" srcId="{A4AED27C-A305-4BDC-B184-B779D4F2D226}" destId="{CEC0B10D-9C5A-44FF-AEB9-04098709623C}" srcOrd="0" destOrd="0" presId="urn:microsoft.com/office/officeart/2011/layout/HexagonRadial"/>
    <dgm:cxn modelId="{3CEA3AC3-DE01-4DA3-814A-73B2D816FC91}" srcId="{409F5755-B99C-46C5-8C42-ECD233C19293}" destId="{A4AED27C-A305-4BDC-B184-B779D4F2D226}" srcOrd="5" destOrd="0" parTransId="{FE1A00D4-818F-4D84-8C5D-26F4F1D9D034}" sibTransId="{E4FE53DC-E299-4B94-B80D-86DE393F96FC}"/>
    <dgm:cxn modelId="{8F4F19CB-5ADD-4BCB-8F7A-76C6F602C7FE}" type="presOf" srcId="{4C91D449-8294-4C1C-BE09-187889AF61A4}" destId="{337F2240-46DE-400C-9ED7-7D12DFD1FB4C}" srcOrd="0" destOrd="0" presId="urn:microsoft.com/office/officeart/2011/layout/HexagonRadial"/>
    <dgm:cxn modelId="{D3FB7EEA-FCEF-49CB-8050-60150C0D23DB}" type="presOf" srcId="{84DD9BFE-0DD9-4805-A2F3-92F3F5D699C8}" destId="{FE587EDF-A5B7-41EA-B8BF-4A92FD2CBE5F}" srcOrd="0" destOrd="0" presId="urn:microsoft.com/office/officeart/2011/layout/HexagonRadial"/>
    <dgm:cxn modelId="{1258BC61-AA4E-4C06-BDB9-81FE4063B130}" type="presParOf" srcId="{FE587EDF-A5B7-41EA-B8BF-4A92FD2CBE5F}" destId="{56FD2952-AB80-4701-AA0C-9E1F23C8A9BC}" srcOrd="0" destOrd="0" presId="urn:microsoft.com/office/officeart/2011/layout/HexagonRadial"/>
    <dgm:cxn modelId="{8B98D57E-1040-4D1C-947F-94C5B5BB56D7}" type="presParOf" srcId="{FE587EDF-A5B7-41EA-B8BF-4A92FD2CBE5F}" destId="{A293B105-B553-47FD-B381-38524190DFE8}" srcOrd="1" destOrd="0" presId="urn:microsoft.com/office/officeart/2011/layout/HexagonRadial"/>
    <dgm:cxn modelId="{B7866779-991F-4DB0-A4DC-DCA229FD2BE1}" type="presParOf" srcId="{A293B105-B553-47FD-B381-38524190DFE8}" destId="{3ED8D844-B699-4E30-9941-EC1C596D099C}" srcOrd="0" destOrd="0" presId="urn:microsoft.com/office/officeart/2011/layout/HexagonRadial"/>
    <dgm:cxn modelId="{097D9B7E-D738-4355-8200-79F14F14FB3E}" type="presParOf" srcId="{FE587EDF-A5B7-41EA-B8BF-4A92FD2CBE5F}" destId="{5C0209FA-1F19-4560-998A-FDAD7AB99B30}" srcOrd="2" destOrd="0" presId="urn:microsoft.com/office/officeart/2011/layout/HexagonRadial"/>
    <dgm:cxn modelId="{84CB3E3D-5B7F-4836-8C0F-5E819C2DCB8F}" type="presParOf" srcId="{FE587EDF-A5B7-41EA-B8BF-4A92FD2CBE5F}" destId="{0B2482DE-D732-48C7-8269-A8071E8DD0FE}" srcOrd="3" destOrd="0" presId="urn:microsoft.com/office/officeart/2011/layout/HexagonRadial"/>
    <dgm:cxn modelId="{FBC6568E-7E6A-4323-80E6-4697198251BE}" type="presParOf" srcId="{0B2482DE-D732-48C7-8269-A8071E8DD0FE}" destId="{37E79544-6D80-4D1D-8EB1-16801EBF3225}" srcOrd="0" destOrd="0" presId="urn:microsoft.com/office/officeart/2011/layout/HexagonRadial"/>
    <dgm:cxn modelId="{C59703E1-3C13-4B69-97A8-E2C04D6A46B0}" type="presParOf" srcId="{FE587EDF-A5B7-41EA-B8BF-4A92FD2CBE5F}" destId="{ECAFE6BB-5DD5-4F40-BF00-6164BE65C866}" srcOrd="4" destOrd="0" presId="urn:microsoft.com/office/officeart/2011/layout/HexagonRadial"/>
    <dgm:cxn modelId="{006FAED8-9621-4E6F-900D-4D675E534E3F}" type="presParOf" srcId="{FE587EDF-A5B7-41EA-B8BF-4A92FD2CBE5F}" destId="{C71A8D1A-EBBD-4DC6-8707-D1746C04BCFC}" srcOrd="5" destOrd="0" presId="urn:microsoft.com/office/officeart/2011/layout/HexagonRadial"/>
    <dgm:cxn modelId="{D7B17E86-C72D-46A1-A1FE-8EE79E477115}" type="presParOf" srcId="{C71A8D1A-EBBD-4DC6-8707-D1746C04BCFC}" destId="{A7F82BC6-624C-42E6-84BF-93D5FBDBA9FC}" srcOrd="0" destOrd="0" presId="urn:microsoft.com/office/officeart/2011/layout/HexagonRadial"/>
    <dgm:cxn modelId="{8E3E7291-D958-4890-9164-CF67B8B41C5C}" type="presParOf" srcId="{FE587EDF-A5B7-41EA-B8BF-4A92FD2CBE5F}" destId="{BED8C8DA-64A3-42BD-A1F3-D3A5CF801BD7}" srcOrd="6" destOrd="0" presId="urn:microsoft.com/office/officeart/2011/layout/HexagonRadial"/>
    <dgm:cxn modelId="{510A8F9A-E16D-4E10-BBCB-3A4A7E4F8AD7}" type="presParOf" srcId="{FE587EDF-A5B7-41EA-B8BF-4A92FD2CBE5F}" destId="{CD954EE5-5FB7-4B65-AFA0-0BA0582F7F26}" srcOrd="7" destOrd="0" presId="urn:microsoft.com/office/officeart/2011/layout/HexagonRadial"/>
    <dgm:cxn modelId="{6C850C93-AE8B-4A2C-AEB4-B5344C826E80}" type="presParOf" srcId="{CD954EE5-5FB7-4B65-AFA0-0BA0582F7F26}" destId="{75865BD5-7967-417B-BA85-4A2C8DD0047E}" srcOrd="0" destOrd="0" presId="urn:microsoft.com/office/officeart/2011/layout/HexagonRadial"/>
    <dgm:cxn modelId="{EACD806B-3297-4390-986F-5AAF3F04C54D}" type="presParOf" srcId="{FE587EDF-A5B7-41EA-B8BF-4A92FD2CBE5F}" destId="{337F2240-46DE-400C-9ED7-7D12DFD1FB4C}" srcOrd="8" destOrd="0" presId="urn:microsoft.com/office/officeart/2011/layout/HexagonRadial"/>
    <dgm:cxn modelId="{0249940A-3BA9-4073-88A4-BE5C975F9B85}" type="presParOf" srcId="{FE587EDF-A5B7-41EA-B8BF-4A92FD2CBE5F}" destId="{129B27DC-35CE-4361-B080-1C42262119EB}" srcOrd="9" destOrd="0" presId="urn:microsoft.com/office/officeart/2011/layout/HexagonRadial"/>
    <dgm:cxn modelId="{60F7DE65-6871-4790-9579-5D17E541F609}" type="presParOf" srcId="{129B27DC-35CE-4361-B080-1C42262119EB}" destId="{D3624874-41E4-446C-8FA2-858069E1303C}" srcOrd="0" destOrd="0" presId="urn:microsoft.com/office/officeart/2011/layout/HexagonRadial"/>
    <dgm:cxn modelId="{46E35362-A3EF-4898-BBEF-89AC27C119AB}" type="presParOf" srcId="{FE587EDF-A5B7-41EA-B8BF-4A92FD2CBE5F}" destId="{1DEAA733-50CB-4E1F-9727-EA4D59E01F2C}" srcOrd="10" destOrd="0" presId="urn:microsoft.com/office/officeart/2011/layout/HexagonRadial"/>
    <dgm:cxn modelId="{31B18B77-C15D-4743-80B1-3B5CB149F193}" type="presParOf" srcId="{FE587EDF-A5B7-41EA-B8BF-4A92FD2CBE5F}" destId="{FEA33F0C-8E4E-4771-A803-B274258A0A13}" srcOrd="11" destOrd="0" presId="urn:microsoft.com/office/officeart/2011/layout/HexagonRadial"/>
    <dgm:cxn modelId="{4B7B595B-EDD7-4DF8-951E-0ED786FA4715}" type="presParOf" srcId="{FEA33F0C-8E4E-4771-A803-B274258A0A13}" destId="{FF227B45-D448-4C73-8E5A-08249B434376}" srcOrd="0" destOrd="0" presId="urn:microsoft.com/office/officeart/2011/layout/HexagonRadial"/>
    <dgm:cxn modelId="{E8E6A66E-85C0-48D5-B8A2-545C23A0C595}" type="presParOf" srcId="{FE587EDF-A5B7-41EA-B8BF-4A92FD2CBE5F}" destId="{CEC0B10D-9C5A-44FF-AEB9-04098709623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Create a 2 masks of the image (broad and strict)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a custom threshold that separates by color intensity</a:t>
          </a:r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94ADEE3B-0D76-4853-8272-D6833D1A66F7}">
      <dgm:prSet phldrT="[Text]" custT="1"/>
      <dgm:spPr/>
      <dgm:t>
        <a:bodyPr/>
        <a:lstStyle/>
        <a:p>
          <a:r>
            <a:rPr lang="en-US" sz="2800" dirty="0"/>
            <a:t>Calculate the </a:t>
          </a:r>
          <a:r>
            <a:rPr lang="en-US" sz="2800" dirty="0" err="1"/>
            <a:t>trimap</a:t>
          </a:r>
          <a:endParaRPr lang="en-US" sz="2800" dirty="0"/>
        </a:p>
      </dgm:t>
    </dgm:pt>
    <dgm:pt modelId="{7FD5DF1E-AD58-4EB4-AEA5-D6875BC9CF1E}" type="parTrans" cxnId="{BDBE91D6-17D9-4349-B24A-A8276556E6BB}">
      <dgm:prSet/>
      <dgm:spPr/>
      <dgm:t>
        <a:bodyPr/>
        <a:lstStyle/>
        <a:p>
          <a:endParaRPr lang="en-US"/>
        </a:p>
      </dgm:t>
    </dgm:pt>
    <dgm:pt modelId="{2BC4CBC9-F710-44C1-B28D-C0EFCA17B931}" type="sibTrans" cxnId="{BDBE91D6-17D9-4349-B24A-A8276556E6BB}">
      <dgm:prSet/>
      <dgm:spPr/>
      <dgm:t>
        <a:bodyPr/>
        <a:lstStyle/>
        <a:p>
          <a:endParaRPr lang="en-US"/>
        </a:p>
      </dgm:t>
    </dgm:pt>
    <dgm:pt modelId="{C7620872-E2C0-4A09-A61F-5855B00DBD1E}">
      <dgm:prSet phldrT="[Text]"/>
      <dgm:spPr/>
      <dgm:t>
        <a:bodyPr/>
        <a:lstStyle/>
        <a:p>
          <a:r>
            <a:rPr lang="en-US" dirty="0"/>
            <a:t>Using the intersection of the 2 masks found before</a:t>
          </a:r>
        </a:p>
      </dgm:t>
    </dgm:pt>
    <dgm:pt modelId="{F3953D45-84D7-4FB2-B849-953F417D50E3}" type="parTrans" cxnId="{68356EEF-B90B-4785-88E0-5B0AAEDF170F}">
      <dgm:prSet/>
      <dgm:spPr/>
      <dgm:t>
        <a:bodyPr/>
        <a:lstStyle/>
        <a:p>
          <a:endParaRPr lang="en-US"/>
        </a:p>
      </dgm:t>
    </dgm:pt>
    <dgm:pt modelId="{76692AF6-85D4-4E2D-836E-88D19B147521}" type="sibTrans" cxnId="{68356EEF-B90B-4785-88E0-5B0AAEDF170F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0427F6DA-2FCF-4E3A-A4CF-F19D64E7F869}">
      <dgm:prSet phldrT="[Text]"/>
      <dgm:spPr/>
      <dgm:t>
        <a:bodyPr/>
        <a:lstStyle/>
        <a:p>
          <a:r>
            <a:rPr lang="en-US" dirty="0"/>
            <a:t>Using Closed Form proposed in past studies</a:t>
          </a:r>
        </a:p>
      </dgm:t>
    </dgm:pt>
    <dgm:pt modelId="{AFB3B563-1A81-4191-B5C3-E560A6B4EBFB}" type="parTrans" cxnId="{E2A60DBA-38BD-4BDF-88EF-B9284D028948}">
      <dgm:prSet/>
      <dgm:spPr/>
      <dgm:t>
        <a:bodyPr/>
        <a:lstStyle/>
        <a:p>
          <a:endParaRPr lang="en-US"/>
        </a:p>
      </dgm:t>
    </dgm:pt>
    <dgm:pt modelId="{D31F8275-5EFB-4864-804D-840D61F34F28}" type="sibTrans" cxnId="{E2A60DBA-38BD-4BDF-88EF-B9284D028948}">
      <dgm:prSet/>
      <dgm:spPr/>
      <dgm:t>
        <a:bodyPr/>
        <a:lstStyle/>
        <a:p>
          <a:endParaRPr lang="en-US"/>
        </a:p>
      </dgm:t>
    </dgm:pt>
    <dgm:pt modelId="{0B5449EF-BCFA-453C-AD81-237EE1D73AFD}">
      <dgm:prSet phldrT="[Text]" custT="1"/>
      <dgm:spPr/>
      <dgm:t>
        <a:bodyPr/>
        <a:lstStyle/>
        <a:p>
          <a:r>
            <a:rPr lang="en-US" sz="2800" dirty="0"/>
            <a:t>Extract the alpha matte, foreground and background</a:t>
          </a:r>
        </a:p>
      </dgm:t>
    </dgm:pt>
    <dgm:pt modelId="{DE9E0D21-6ACC-470C-AD47-C03B338B40DC}" type="parTrans" cxnId="{F6DEFCBA-1882-4FEA-811C-B22B64A6AABB}">
      <dgm:prSet/>
      <dgm:spPr/>
      <dgm:t>
        <a:bodyPr/>
        <a:lstStyle/>
        <a:p>
          <a:endParaRPr lang="en-US"/>
        </a:p>
      </dgm:t>
    </dgm:pt>
    <dgm:pt modelId="{FFF91D58-2AAB-4576-806B-75E2968349F0}" type="sibTrans" cxnId="{F6DEFCBA-1882-4FEA-811C-B22B64A6AABB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18BB5E57-7FEE-45E0-98BF-0BB6D7A75A9B}" type="pres">
      <dgm:prSet presAssocID="{0B5449EF-BCFA-453C-AD81-237EE1D73AFD}" presName="boxAndChildren" presStyleCnt="0"/>
      <dgm:spPr/>
    </dgm:pt>
    <dgm:pt modelId="{FB4CF446-E681-4F74-A251-E26157D31FEB}" type="pres">
      <dgm:prSet presAssocID="{0B5449EF-BCFA-453C-AD81-237EE1D73AFD}" presName="parentTextBox" presStyleLbl="node1" presStyleIdx="0" presStyleCnt="4"/>
      <dgm:spPr/>
    </dgm:pt>
    <dgm:pt modelId="{65FDD88E-E2AE-4987-AF9C-B5364834B5F5}" type="pres">
      <dgm:prSet presAssocID="{0B5449EF-BCFA-453C-AD81-237EE1D73AFD}" presName="entireBox" presStyleLbl="node1" presStyleIdx="0" presStyleCnt="4"/>
      <dgm:spPr/>
    </dgm:pt>
    <dgm:pt modelId="{C473DF41-0ABA-47C5-9CF1-25ACBDCA128B}" type="pres">
      <dgm:prSet presAssocID="{0B5449EF-BCFA-453C-AD81-237EE1D73AFD}" presName="descendantBox" presStyleCnt="0"/>
      <dgm:spPr/>
    </dgm:pt>
    <dgm:pt modelId="{0C795153-F4C2-4B2C-92B0-234277C858B1}" type="pres">
      <dgm:prSet presAssocID="{0427F6DA-2FCF-4E3A-A4CF-F19D64E7F869}" presName="childTextBox" presStyleLbl="fgAccFollowNode1" presStyleIdx="0" presStyleCnt="5">
        <dgm:presLayoutVars>
          <dgm:bulletEnabled val="1"/>
        </dgm:presLayoutVars>
      </dgm:prSet>
      <dgm:spPr/>
    </dgm:pt>
    <dgm:pt modelId="{E01BC09F-D8A3-4688-9E37-8A0C868AFF3F}" type="pres">
      <dgm:prSet presAssocID="{2BC4CBC9-F710-44C1-B28D-C0EFCA17B931}" presName="sp" presStyleCnt="0"/>
      <dgm:spPr/>
    </dgm:pt>
    <dgm:pt modelId="{DD620250-3C57-430A-8A31-ABFEA2383567}" type="pres">
      <dgm:prSet presAssocID="{94ADEE3B-0D76-4853-8272-D6833D1A66F7}" presName="arrowAndChildren" presStyleCnt="0"/>
      <dgm:spPr/>
    </dgm:pt>
    <dgm:pt modelId="{822AAFDF-D196-402F-842B-BED15D7BFA03}" type="pres">
      <dgm:prSet presAssocID="{94ADEE3B-0D76-4853-8272-D6833D1A66F7}" presName="parentTextArrow" presStyleLbl="node1" presStyleIdx="0" presStyleCnt="4"/>
      <dgm:spPr/>
    </dgm:pt>
    <dgm:pt modelId="{008FAAB3-1509-4720-815E-212944228CAF}" type="pres">
      <dgm:prSet presAssocID="{94ADEE3B-0D76-4853-8272-D6833D1A66F7}" presName="arrow" presStyleLbl="node1" presStyleIdx="1" presStyleCnt="4"/>
      <dgm:spPr/>
    </dgm:pt>
    <dgm:pt modelId="{8A8D9414-BAA0-43BF-8305-3BFD0BAAB894}" type="pres">
      <dgm:prSet presAssocID="{94ADEE3B-0D76-4853-8272-D6833D1A66F7}" presName="descendantArrow" presStyleCnt="0"/>
      <dgm:spPr/>
    </dgm:pt>
    <dgm:pt modelId="{4E46A0B2-0137-481C-B99D-1BBFDACCD29D}" type="pres">
      <dgm:prSet presAssocID="{C7620872-E2C0-4A09-A61F-5855B00DBD1E}" presName="childTextArrow" presStyleLbl="fgAccFollowNode1" presStyleIdx="1" presStyleCnt="5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1" presStyleCnt="4"/>
      <dgm:spPr/>
    </dgm:pt>
    <dgm:pt modelId="{AFBA27A0-CC92-4683-8383-CB898D86E27D}" type="pres">
      <dgm:prSet presAssocID="{037C031F-F381-4E69-87F1-699AAB6F2267}" presName="arrow" presStyleLbl="node1" presStyleIdx="2" presStyleCnt="4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2" presStyleCnt="5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2" presStyleCnt="4"/>
      <dgm:spPr/>
    </dgm:pt>
    <dgm:pt modelId="{9E4B1F79-9072-4DE3-83FB-B600AA5DD434}" type="pres">
      <dgm:prSet presAssocID="{C51F07A2-10B4-4401-B677-C7B1B80EFCFD}" presName="arrow" presStyleLbl="node1" presStyleIdx="3" presStyleCnt="4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3" presStyleCnt="5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0D2F642A-55EC-4727-9C6A-84C7A88537E7}" type="presOf" srcId="{0B5449EF-BCFA-453C-AD81-237EE1D73AFD}" destId="{65FDD88E-E2AE-4987-AF9C-B5364834B5F5}" srcOrd="1" destOrd="0" presId="urn:microsoft.com/office/officeart/2005/8/layout/process4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67894DA8-AE36-40C6-B1B7-2F0A67E70422}" type="presOf" srcId="{94ADEE3B-0D76-4853-8272-D6833D1A66F7}" destId="{008FAAB3-1509-4720-815E-212944228CAF}" srcOrd="1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E2A60DBA-38BD-4BDF-88EF-B9284D028948}" srcId="{0B5449EF-BCFA-453C-AD81-237EE1D73AFD}" destId="{0427F6DA-2FCF-4E3A-A4CF-F19D64E7F869}" srcOrd="0" destOrd="0" parTransId="{AFB3B563-1A81-4191-B5C3-E560A6B4EBFB}" sibTransId="{D31F8275-5EFB-4864-804D-840D61F34F28}"/>
    <dgm:cxn modelId="{F6DEFCBA-1882-4FEA-811C-B22B64A6AABB}" srcId="{177B40DF-0239-4A97-8E6A-2B4606B233FE}" destId="{0B5449EF-BCFA-453C-AD81-237EE1D73AFD}" srcOrd="3" destOrd="0" parTransId="{DE9E0D21-6ACC-470C-AD47-C03B338B40DC}" sibTransId="{FFF91D58-2AAB-4576-806B-75E2968349F0}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C0F108BF-2CC2-4233-A94A-5C00355A18D6}" type="presOf" srcId="{0427F6DA-2FCF-4E3A-A4CF-F19D64E7F869}" destId="{0C795153-F4C2-4B2C-92B0-234277C858B1}" srcOrd="0" destOrd="0" presId="urn:microsoft.com/office/officeart/2005/8/layout/process4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AD3B46D3-EC80-4D38-A8D2-1D03B49705A6}" type="presOf" srcId="{94ADEE3B-0D76-4853-8272-D6833D1A66F7}" destId="{822AAFDF-D196-402F-842B-BED15D7BFA03}" srcOrd="0" destOrd="0" presId="urn:microsoft.com/office/officeart/2005/8/layout/process4"/>
    <dgm:cxn modelId="{90D433D6-8D9F-4665-A76A-DDB63A9D2BE6}" type="presOf" srcId="{0B5449EF-BCFA-453C-AD81-237EE1D73AFD}" destId="{FB4CF446-E681-4F74-A251-E26157D31FEB}" srcOrd="0" destOrd="0" presId="urn:microsoft.com/office/officeart/2005/8/layout/process4"/>
    <dgm:cxn modelId="{BDBE91D6-17D9-4349-B24A-A8276556E6BB}" srcId="{177B40DF-0239-4A97-8E6A-2B4606B233FE}" destId="{94ADEE3B-0D76-4853-8272-D6833D1A66F7}" srcOrd="2" destOrd="0" parTransId="{7FD5DF1E-AD58-4EB4-AEA5-D6875BC9CF1E}" sibTransId="{2BC4CBC9-F710-44C1-B28D-C0EFCA17B931}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804898DE-5A4E-4817-89DD-13229F7FDB4F}" type="presOf" srcId="{C7620872-E2C0-4A09-A61F-5855B00DBD1E}" destId="{4E46A0B2-0137-481C-B99D-1BBFDACCD29D}" srcOrd="0" destOrd="0" presId="urn:microsoft.com/office/officeart/2005/8/layout/process4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68356EEF-B90B-4785-88E0-5B0AAEDF170F}" srcId="{94ADEE3B-0D76-4853-8272-D6833D1A66F7}" destId="{C7620872-E2C0-4A09-A61F-5855B00DBD1E}" srcOrd="0" destOrd="0" parTransId="{F3953D45-84D7-4FB2-B849-953F417D50E3}" sibTransId="{76692AF6-85D4-4E2D-836E-88D19B147521}"/>
    <dgm:cxn modelId="{F82B1133-4F04-4EE6-A719-032301D0CE3D}" type="presParOf" srcId="{D5647A42-9940-4F3A-B781-0B8DDC6103D2}" destId="{18BB5E57-7FEE-45E0-98BF-0BB6D7A75A9B}" srcOrd="0" destOrd="0" presId="urn:microsoft.com/office/officeart/2005/8/layout/process4"/>
    <dgm:cxn modelId="{5A0E1423-B29B-458B-83B6-32EF1D3D1F0C}" type="presParOf" srcId="{18BB5E57-7FEE-45E0-98BF-0BB6D7A75A9B}" destId="{FB4CF446-E681-4F74-A251-E26157D31FEB}" srcOrd="0" destOrd="0" presId="urn:microsoft.com/office/officeart/2005/8/layout/process4"/>
    <dgm:cxn modelId="{3B7F0991-A20C-4E7D-8DEC-CC0D9F237F40}" type="presParOf" srcId="{18BB5E57-7FEE-45E0-98BF-0BB6D7A75A9B}" destId="{65FDD88E-E2AE-4987-AF9C-B5364834B5F5}" srcOrd="1" destOrd="0" presId="urn:microsoft.com/office/officeart/2005/8/layout/process4"/>
    <dgm:cxn modelId="{11465DC4-7FFE-492B-92E4-627AA5460D3D}" type="presParOf" srcId="{18BB5E57-7FEE-45E0-98BF-0BB6D7A75A9B}" destId="{C473DF41-0ABA-47C5-9CF1-25ACBDCA128B}" srcOrd="2" destOrd="0" presId="urn:microsoft.com/office/officeart/2005/8/layout/process4"/>
    <dgm:cxn modelId="{10061F33-E382-48DD-82A1-B4EACA736A06}" type="presParOf" srcId="{C473DF41-0ABA-47C5-9CF1-25ACBDCA128B}" destId="{0C795153-F4C2-4B2C-92B0-234277C858B1}" srcOrd="0" destOrd="0" presId="urn:microsoft.com/office/officeart/2005/8/layout/process4"/>
    <dgm:cxn modelId="{34A0A6FA-A6A2-43B7-9E0B-89C475B08D47}" type="presParOf" srcId="{D5647A42-9940-4F3A-B781-0B8DDC6103D2}" destId="{E01BC09F-D8A3-4688-9E37-8A0C868AFF3F}" srcOrd="1" destOrd="0" presId="urn:microsoft.com/office/officeart/2005/8/layout/process4"/>
    <dgm:cxn modelId="{04FB113A-7509-4313-A4EC-BA0DB7AF4E71}" type="presParOf" srcId="{D5647A42-9940-4F3A-B781-0B8DDC6103D2}" destId="{DD620250-3C57-430A-8A31-ABFEA2383567}" srcOrd="2" destOrd="0" presId="urn:microsoft.com/office/officeart/2005/8/layout/process4"/>
    <dgm:cxn modelId="{E288846A-A902-4BD0-A53E-3BA3A603B9F9}" type="presParOf" srcId="{DD620250-3C57-430A-8A31-ABFEA2383567}" destId="{822AAFDF-D196-402F-842B-BED15D7BFA03}" srcOrd="0" destOrd="0" presId="urn:microsoft.com/office/officeart/2005/8/layout/process4"/>
    <dgm:cxn modelId="{C3970F0F-D9D1-4876-9DCC-4764FB217E39}" type="presParOf" srcId="{DD620250-3C57-430A-8A31-ABFEA2383567}" destId="{008FAAB3-1509-4720-815E-212944228CAF}" srcOrd="1" destOrd="0" presId="urn:microsoft.com/office/officeart/2005/8/layout/process4"/>
    <dgm:cxn modelId="{55A7220E-73B9-49D6-A560-15479D49B02F}" type="presParOf" srcId="{DD620250-3C57-430A-8A31-ABFEA2383567}" destId="{8A8D9414-BAA0-43BF-8305-3BFD0BAAB894}" srcOrd="2" destOrd="0" presId="urn:microsoft.com/office/officeart/2005/8/layout/process4"/>
    <dgm:cxn modelId="{C2B2D601-FF7B-4360-B56F-F3D2FEE9317B}" type="presParOf" srcId="{8A8D9414-BAA0-43BF-8305-3BFD0BAAB894}" destId="{4E46A0B2-0137-481C-B99D-1BBFDACCD29D}" srcOrd="0" destOrd="0" presId="urn:microsoft.com/office/officeart/2005/8/layout/process4"/>
    <dgm:cxn modelId="{857042C0-02F7-44B0-8A42-EF31BD460A9A}" type="presParOf" srcId="{D5647A42-9940-4F3A-B781-0B8DDC6103D2}" destId="{DA23EA50-8596-4F29-9962-6E8AC8A58053}" srcOrd="3" destOrd="0" presId="urn:microsoft.com/office/officeart/2005/8/layout/process4"/>
    <dgm:cxn modelId="{A40105AA-96D0-470D-9FAB-EE2236E68C67}" type="presParOf" srcId="{D5647A42-9940-4F3A-B781-0B8DDC6103D2}" destId="{508AA885-2348-4B31-BE5D-5734F9260E23}" srcOrd="4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5" destOrd="0" presId="urn:microsoft.com/office/officeart/2005/8/layout/process4"/>
    <dgm:cxn modelId="{4E6DD6B3-BD6D-42F5-96C5-BC84A1E54630}" type="presParOf" srcId="{D5647A42-9940-4F3A-B781-0B8DDC6103D2}" destId="{9FCCD8E3-E56D-439A-9568-487D02C991ED}" srcOrd="6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Calculate Gradient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260ED915-0B84-4024-97CE-6862CFBE3DC6}">
      <dgm:prSet phldrT="[Text]" custT="1"/>
      <dgm:spPr/>
      <dgm:t>
        <a:bodyPr/>
        <a:lstStyle/>
        <a:p>
          <a:r>
            <a:rPr lang="en-US" sz="2800" dirty="0"/>
            <a:t>Extract object contours with outlined borders</a:t>
          </a:r>
        </a:p>
      </dgm:t>
    </dgm:pt>
    <dgm:pt modelId="{D7999664-5D3D-487D-B9A5-2AC4C2F50BBA}" type="parTrans" cxnId="{BC16AE26-2BD0-44EE-9745-28C825F3A300}">
      <dgm:prSet/>
      <dgm:spPr/>
      <dgm:t>
        <a:bodyPr/>
        <a:lstStyle/>
        <a:p>
          <a:endParaRPr lang="en-US"/>
        </a:p>
      </dgm:t>
    </dgm:pt>
    <dgm:pt modelId="{D85FA910-BFF2-4F22-B1AB-53322BD4DA70}" type="sibTrans" cxnId="{BC16AE26-2BD0-44EE-9745-28C825F3A300}">
      <dgm:prSet/>
      <dgm:spPr/>
      <dgm:t>
        <a:bodyPr/>
        <a:lstStyle/>
        <a:p>
          <a:endParaRPr lang="en-US"/>
        </a:p>
      </dgm:t>
    </dgm:pt>
    <dgm:pt modelId="{24464BE6-136C-4BEF-B1B6-26CAC642A4DE}">
      <dgm:prSet phldrT="[Text]" custT="1"/>
      <dgm:spPr/>
      <dgm:t>
        <a:bodyPr/>
        <a:lstStyle/>
        <a:p>
          <a:r>
            <a:rPr lang="en-US" sz="2100" dirty="0"/>
            <a:t>Equalizing </a:t>
          </a:r>
          <a:r>
            <a:rPr lang="en-US" sz="2100" b="0" i="0" dirty="0"/>
            <a:t>the histogram of the image </a:t>
          </a:r>
          <a:endParaRPr lang="en-US" sz="2100" dirty="0"/>
        </a:p>
      </dgm:t>
    </dgm:pt>
    <dgm:pt modelId="{338D7555-18B8-4B70-903C-F1965FAC6533}" type="parTrans" cxnId="{3B6D0384-5C19-4091-A5A0-E5F8FC0E2676}">
      <dgm:prSet/>
      <dgm:spPr/>
      <dgm:t>
        <a:bodyPr/>
        <a:lstStyle/>
        <a:p>
          <a:endParaRPr lang="en-US"/>
        </a:p>
      </dgm:t>
    </dgm:pt>
    <dgm:pt modelId="{8A2CE60D-E5D1-489A-AFF9-A4E2CA8EE1C0}" type="sibTrans" cxnId="{3B6D0384-5C19-4091-A5A0-E5F8FC0E2676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the Sobel operator on axis X and Y</a:t>
          </a:r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20339E8D-B605-4B11-B417-38F260BBC311}" type="pres">
      <dgm:prSet presAssocID="{260ED915-0B84-4024-97CE-6862CFBE3DC6}" presName="boxAndChildren" presStyleCnt="0"/>
      <dgm:spPr/>
    </dgm:pt>
    <dgm:pt modelId="{C6085DAC-EE60-4267-A222-968E07E139D0}" type="pres">
      <dgm:prSet presAssocID="{260ED915-0B84-4024-97CE-6862CFBE3DC6}" presName="parentTextBox" presStyleLbl="node1" presStyleIdx="0" presStyleCnt="3"/>
      <dgm:spPr/>
    </dgm:pt>
    <dgm:pt modelId="{D4F49A20-CB6E-4B72-8996-04DE69432379}" type="pres">
      <dgm:prSet presAssocID="{260ED915-0B84-4024-97CE-6862CFBE3DC6}" presName="entireBox" presStyleLbl="node1" presStyleIdx="0" presStyleCnt="3"/>
      <dgm:spPr/>
    </dgm:pt>
    <dgm:pt modelId="{1800568A-CA96-47C3-9C63-FAB6755FB112}" type="pres">
      <dgm:prSet presAssocID="{260ED915-0B84-4024-97CE-6862CFBE3DC6}" presName="descendantBox" presStyleCnt="0"/>
      <dgm:spPr/>
    </dgm:pt>
    <dgm:pt modelId="{BA0EEC40-41E6-4EBC-ACDB-85EE8FF9C756}" type="pres">
      <dgm:prSet presAssocID="{24464BE6-136C-4BEF-B1B6-26CAC642A4DE}" presName="childTextBox" presStyleLbl="fgAccFollowNode1" presStyleIdx="0" presStyleCnt="4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0" presStyleCnt="3"/>
      <dgm:spPr/>
    </dgm:pt>
    <dgm:pt modelId="{AFBA27A0-CC92-4683-8383-CB898D86E27D}" type="pres">
      <dgm:prSet presAssocID="{037C031F-F381-4E69-87F1-699AAB6F2267}" presName="arrow" presStyleLbl="node1" presStyleIdx="1" presStyleCnt="3" custLinFactNeighborY="-2657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1" presStyleCnt="4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1" presStyleCnt="3"/>
      <dgm:spPr/>
    </dgm:pt>
    <dgm:pt modelId="{9E4B1F79-9072-4DE3-83FB-B600AA5DD434}" type="pres">
      <dgm:prSet presAssocID="{C51F07A2-10B4-4401-B677-C7B1B80EFCFD}" presName="arrow" presStyleLbl="node1" presStyleIdx="2" presStyleCnt="3" custLinFactNeighborX="-140" custLinFactNeighborY="-1930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2" presStyleCnt="4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BC16AE26-2BD0-44EE-9745-28C825F3A300}" srcId="{177B40DF-0239-4A97-8E6A-2B4606B233FE}" destId="{260ED915-0B84-4024-97CE-6862CFBE3DC6}" srcOrd="2" destOrd="0" parTransId="{D7999664-5D3D-487D-B9A5-2AC4C2F50BBA}" sibTransId="{D85FA910-BFF2-4F22-B1AB-53322BD4DA70}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812F1580-ED6F-49F7-8527-5A107488080D}" type="presOf" srcId="{260ED915-0B84-4024-97CE-6862CFBE3DC6}" destId="{D4F49A20-CB6E-4B72-8996-04DE69432379}" srcOrd="1" destOrd="0" presId="urn:microsoft.com/office/officeart/2005/8/layout/process4"/>
    <dgm:cxn modelId="{CC63B183-54BD-404C-9A35-0A84C8589051}" type="presOf" srcId="{24464BE6-136C-4BEF-B1B6-26CAC642A4DE}" destId="{BA0EEC40-41E6-4EBC-ACDB-85EE8FF9C756}" srcOrd="0" destOrd="0" presId="urn:microsoft.com/office/officeart/2005/8/layout/process4"/>
    <dgm:cxn modelId="{3B6D0384-5C19-4091-A5A0-E5F8FC0E2676}" srcId="{260ED915-0B84-4024-97CE-6862CFBE3DC6}" destId="{24464BE6-136C-4BEF-B1B6-26CAC642A4DE}" srcOrd="0" destOrd="0" parTransId="{338D7555-18B8-4B70-903C-F1965FAC6533}" sibTransId="{8A2CE60D-E5D1-489A-AFF9-A4E2CA8EE1C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444C90F0-C350-44AC-BA7F-E95D0A409983}" type="presOf" srcId="{260ED915-0B84-4024-97CE-6862CFBE3DC6}" destId="{C6085DAC-EE60-4267-A222-968E07E139D0}" srcOrd="0" destOrd="0" presId="urn:microsoft.com/office/officeart/2005/8/layout/process4"/>
    <dgm:cxn modelId="{6A7E39D0-F6F5-40DB-9287-716A6FD6233D}" type="presParOf" srcId="{D5647A42-9940-4F3A-B781-0B8DDC6103D2}" destId="{20339E8D-B605-4B11-B417-38F260BBC311}" srcOrd="0" destOrd="0" presId="urn:microsoft.com/office/officeart/2005/8/layout/process4"/>
    <dgm:cxn modelId="{B8410FCF-7217-4A8A-AA7C-53BD034ABBBC}" type="presParOf" srcId="{20339E8D-B605-4B11-B417-38F260BBC311}" destId="{C6085DAC-EE60-4267-A222-968E07E139D0}" srcOrd="0" destOrd="0" presId="urn:microsoft.com/office/officeart/2005/8/layout/process4"/>
    <dgm:cxn modelId="{BD5DAC48-331F-436C-A88F-10109C02B2E2}" type="presParOf" srcId="{20339E8D-B605-4B11-B417-38F260BBC311}" destId="{D4F49A20-CB6E-4B72-8996-04DE69432379}" srcOrd="1" destOrd="0" presId="urn:microsoft.com/office/officeart/2005/8/layout/process4"/>
    <dgm:cxn modelId="{DE6B1AEB-A50D-440A-898A-C4D6D24F26D9}" type="presParOf" srcId="{20339E8D-B605-4B11-B417-38F260BBC311}" destId="{1800568A-CA96-47C3-9C63-FAB6755FB112}" srcOrd="2" destOrd="0" presId="urn:microsoft.com/office/officeart/2005/8/layout/process4"/>
    <dgm:cxn modelId="{2FBCA01F-DEB6-48E4-A77C-0F2C044371C8}" type="presParOf" srcId="{1800568A-CA96-47C3-9C63-FAB6755FB112}" destId="{BA0EEC40-41E6-4EBC-ACDB-85EE8FF9C756}" srcOrd="0" destOrd="0" presId="urn:microsoft.com/office/officeart/2005/8/layout/process4"/>
    <dgm:cxn modelId="{857042C0-02F7-44B0-8A42-EF31BD460A9A}" type="presParOf" srcId="{D5647A42-9940-4F3A-B781-0B8DDC6103D2}" destId="{DA23EA50-8596-4F29-9962-6E8AC8A58053}" srcOrd="1" destOrd="0" presId="urn:microsoft.com/office/officeart/2005/8/layout/process4"/>
    <dgm:cxn modelId="{A40105AA-96D0-470D-9FAB-EE2236E68C67}" type="presParOf" srcId="{D5647A42-9940-4F3A-B781-0B8DDC6103D2}" destId="{508AA885-2348-4B31-BE5D-5734F9260E23}" srcOrd="2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3" destOrd="0" presId="urn:microsoft.com/office/officeart/2005/8/layout/process4"/>
    <dgm:cxn modelId="{4E6DD6B3-BD6D-42F5-96C5-BC84A1E54630}" type="presParOf" srcId="{D5647A42-9940-4F3A-B781-0B8DDC6103D2}" destId="{9FCCD8E3-E56D-439A-9568-487D02C991ED}" srcOrd="4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D2952-AB80-4701-AA0C-9E1F23C8A9BC}">
      <dsp:nvSpPr>
        <dsp:cNvPr id="0" name=""/>
        <dsp:cNvSpPr/>
      </dsp:nvSpPr>
      <dsp:spPr>
        <a:xfrm>
          <a:off x="1667284" y="1746245"/>
          <a:ext cx="2219553" cy="19200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Definitions</a:t>
          </a:r>
        </a:p>
      </dsp:txBody>
      <dsp:txXfrm>
        <a:off x="2035095" y="2064416"/>
        <a:ext cx="1483931" cy="1283661"/>
      </dsp:txXfrm>
    </dsp:sp>
    <dsp:sp modelId="{37E79544-6D80-4D1D-8EB1-16801EBF3225}">
      <dsp:nvSpPr>
        <dsp:cNvPr id="0" name=""/>
        <dsp:cNvSpPr/>
      </dsp:nvSpPr>
      <dsp:spPr>
        <a:xfrm>
          <a:off x="3057151" y="827653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209FA-1F19-4560-998A-FDAD7AB99B30}">
      <dsp:nvSpPr>
        <dsp:cNvPr id="0" name=""/>
        <dsp:cNvSpPr/>
      </dsp:nvSpPr>
      <dsp:spPr>
        <a:xfrm>
          <a:off x="1871737" y="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Motion-blurred images</a:t>
          </a:r>
        </a:p>
      </dsp:txBody>
      <dsp:txXfrm>
        <a:off x="2173169" y="260774"/>
        <a:ext cx="1216044" cy="1052021"/>
      </dsp:txXfrm>
    </dsp:sp>
    <dsp:sp modelId="{A7F82BC6-624C-42E6-84BF-93D5FBDBA9FC}">
      <dsp:nvSpPr>
        <dsp:cNvPr id="0" name=""/>
        <dsp:cNvSpPr/>
      </dsp:nvSpPr>
      <dsp:spPr>
        <a:xfrm>
          <a:off x="4034498" y="217658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E6BB-5DD5-4F40-BF00-6164BE65C866}">
      <dsp:nvSpPr>
        <dsp:cNvPr id="0" name=""/>
        <dsp:cNvSpPr/>
      </dsp:nvSpPr>
      <dsp:spPr>
        <a:xfrm>
          <a:off x="3539887" y="96785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Alpha-matting</a:t>
          </a:r>
        </a:p>
      </dsp:txBody>
      <dsp:txXfrm>
        <a:off x="3841319" y="1228624"/>
        <a:ext cx="1216044" cy="1052021"/>
      </dsp:txXfrm>
    </dsp:sp>
    <dsp:sp modelId="{75865BD5-7967-417B-BA85-4A2C8DD0047E}">
      <dsp:nvSpPr>
        <dsp:cNvPr id="0" name=""/>
        <dsp:cNvSpPr/>
      </dsp:nvSpPr>
      <dsp:spPr>
        <a:xfrm>
          <a:off x="3355569" y="369926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8C8DA-64A3-42BD-A1F3-D3A5CF801BD7}">
      <dsp:nvSpPr>
        <dsp:cNvPr id="0" name=""/>
        <dsp:cNvSpPr/>
      </dsp:nvSpPr>
      <dsp:spPr>
        <a:xfrm>
          <a:off x="3539887" y="2870532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Threshold</a:t>
          </a:r>
        </a:p>
      </dsp:txBody>
      <dsp:txXfrm>
        <a:off x="3841319" y="3131306"/>
        <a:ext cx="1216044" cy="1052021"/>
      </dsp:txXfrm>
    </dsp:sp>
    <dsp:sp modelId="{D3624874-41E4-446C-8FA2-858069E1303C}">
      <dsp:nvSpPr>
        <dsp:cNvPr id="0" name=""/>
        <dsp:cNvSpPr/>
      </dsp:nvSpPr>
      <dsp:spPr>
        <a:xfrm>
          <a:off x="1671414" y="385732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F2240-46DE-400C-9ED7-7D12DFD1FB4C}">
      <dsp:nvSpPr>
        <dsp:cNvPr id="0" name=""/>
        <dsp:cNvSpPr/>
      </dsp:nvSpPr>
      <dsp:spPr>
        <a:xfrm>
          <a:off x="1871737" y="383946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Trimap</a:t>
          </a:r>
          <a:endParaRPr lang="en-US" sz="2200" kern="1200" dirty="0"/>
        </a:p>
      </dsp:txBody>
      <dsp:txXfrm>
        <a:off x="2173169" y="4100239"/>
        <a:ext cx="1216044" cy="1052021"/>
      </dsp:txXfrm>
    </dsp:sp>
    <dsp:sp modelId="{FF227B45-D448-4C73-8E5A-08249B434376}">
      <dsp:nvSpPr>
        <dsp:cNvPr id="0" name=""/>
        <dsp:cNvSpPr/>
      </dsp:nvSpPr>
      <dsp:spPr>
        <a:xfrm>
          <a:off x="678062" y="250894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AA733-50CB-4E1F-9727-EA4D59E01F2C}">
      <dsp:nvSpPr>
        <dsp:cNvPr id="0" name=""/>
        <dsp:cNvSpPr/>
      </dsp:nvSpPr>
      <dsp:spPr>
        <a:xfrm>
          <a:off x="195842" y="287161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Gradiant</a:t>
          </a:r>
          <a:endParaRPr lang="en-US" sz="2200" kern="1200" dirty="0"/>
        </a:p>
      </dsp:txBody>
      <dsp:txXfrm>
        <a:off x="497274" y="3132389"/>
        <a:ext cx="1216044" cy="1052021"/>
      </dsp:txXfrm>
    </dsp:sp>
    <dsp:sp modelId="{CEC0B10D-9C5A-44FF-AEB9-04098709623C}">
      <dsp:nvSpPr>
        <dsp:cNvPr id="0" name=""/>
        <dsp:cNvSpPr/>
      </dsp:nvSpPr>
      <dsp:spPr>
        <a:xfrm>
          <a:off x="195842" y="96568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Sobel operator</a:t>
          </a:r>
        </a:p>
      </dsp:txBody>
      <dsp:txXfrm>
        <a:off x="497274" y="1226459"/>
        <a:ext cx="1216044" cy="1052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D88E-E2AE-4987-AF9C-B5364834B5F5}">
      <dsp:nvSpPr>
        <dsp:cNvPr id="0" name=""/>
        <dsp:cNvSpPr/>
      </dsp:nvSpPr>
      <dsp:spPr>
        <a:xfrm>
          <a:off x="0" y="4253769"/>
          <a:ext cx="8481393" cy="9306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the alpha matte, foreground and background</a:t>
          </a:r>
        </a:p>
      </dsp:txBody>
      <dsp:txXfrm>
        <a:off x="0" y="4253769"/>
        <a:ext cx="8481393" cy="502535"/>
      </dsp:txXfrm>
    </dsp:sp>
    <dsp:sp modelId="{0C795153-F4C2-4B2C-92B0-234277C858B1}">
      <dsp:nvSpPr>
        <dsp:cNvPr id="0" name=""/>
        <dsp:cNvSpPr/>
      </dsp:nvSpPr>
      <dsp:spPr>
        <a:xfrm>
          <a:off x="0" y="4737691"/>
          <a:ext cx="8481393" cy="4280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Closed Form proposed in past studies</a:t>
          </a:r>
        </a:p>
      </dsp:txBody>
      <dsp:txXfrm>
        <a:off x="0" y="4737691"/>
        <a:ext cx="8481393" cy="428085"/>
      </dsp:txXfrm>
    </dsp:sp>
    <dsp:sp modelId="{008FAAB3-1509-4720-815E-212944228CAF}">
      <dsp:nvSpPr>
        <dsp:cNvPr id="0" name=""/>
        <dsp:cNvSpPr/>
      </dsp:nvSpPr>
      <dsp:spPr>
        <a:xfrm rot="10800000">
          <a:off x="0" y="2836433"/>
          <a:ext cx="8481393" cy="143129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the </a:t>
          </a:r>
          <a:r>
            <a:rPr lang="en-US" sz="2800" kern="1200" dirty="0" err="1"/>
            <a:t>trimap</a:t>
          </a:r>
          <a:endParaRPr lang="en-US" sz="2800" kern="1200" dirty="0"/>
        </a:p>
      </dsp:txBody>
      <dsp:txXfrm rot="-10800000">
        <a:off x="0" y="2836433"/>
        <a:ext cx="8481393" cy="502384"/>
      </dsp:txXfrm>
    </dsp:sp>
    <dsp:sp modelId="{4E46A0B2-0137-481C-B99D-1BBFDACCD29D}">
      <dsp:nvSpPr>
        <dsp:cNvPr id="0" name=""/>
        <dsp:cNvSpPr/>
      </dsp:nvSpPr>
      <dsp:spPr>
        <a:xfrm>
          <a:off x="0" y="3338818"/>
          <a:ext cx="8481393" cy="4279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the intersection of the 2 masks found before</a:t>
          </a:r>
        </a:p>
      </dsp:txBody>
      <dsp:txXfrm>
        <a:off x="0" y="3338818"/>
        <a:ext cx="8481393" cy="427957"/>
      </dsp:txXfrm>
    </dsp:sp>
    <dsp:sp modelId="{AFBA27A0-CC92-4683-8383-CB898D86E27D}">
      <dsp:nvSpPr>
        <dsp:cNvPr id="0" name=""/>
        <dsp:cNvSpPr/>
      </dsp:nvSpPr>
      <dsp:spPr>
        <a:xfrm rot="10800000">
          <a:off x="0" y="1419098"/>
          <a:ext cx="8481393" cy="143129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2 masks of the image (broad and strict)</a:t>
          </a:r>
        </a:p>
      </dsp:txBody>
      <dsp:txXfrm rot="-10800000">
        <a:off x="0" y="1419098"/>
        <a:ext cx="8481393" cy="502384"/>
      </dsp:txXfrm>
    </dsp:sp>
    <dsp:sp modelId="{1540959E-A89B-4F46-8D0D-0CD0B0DE3990}">
      <dsp:nvSpPr>
        <dsp:cNvPr id="0" name=""/>
        <dsp:cNvSpPr/>
      </dsp:nvSpPr>
      <dsp:spPr>
        <a:xfrm>
          <a:off x="0" y="1921482"/>
          <a:ext cx="8481393" cy="42795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 custom threshold that separates by color intensity</a:t>
          </a:r>
        </a:p>
      </dsp:txBody>
      <dsp:txXfrm>
        <a:off x="0" y="1921482"/>
        <a:ext cx="8481393" cy="427957"/>
      </dsp:txXfrm>
    </dsp:sp>
    <dsp:sp modelId="{9E4B1F79-9072-4DE3-83FB-B600AA5DD434}">
      <dsp:nvSpPr>
        <dsp:cNvPr id="0" name=""/>
        <dsp:cNvSpPr/>
      </dsp:nvSpPr>
      <dsp:spPr>
        <a:xfrm rot="10800000">
          <a:off x="0" y="1763"/>
          <a:ext cx="8481393" cy="143129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1763"/>
        <a:ext cx="8481393" cy="502384"/>
      </dsp:txXfrm>
    </dsp:sp>
    <dsp:sp modelId="{9E0C10A1-F572-4428-8C09-BE8C095D6D40}">
      <dsp:nvSpPr>
        <dsp:cNvPr id="0" name=""/>
        <dsp:cNvSpPr/>
      </dsp:nvSpPr>
      <dsp:spPr>
        <a:xfrm>
          <a:off x="0" y="504147"/>
          <a:ext cx="4240696" cy="4279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Convert the image to grayscale</a:t>
          </a:r>
        </a:p>
      </dsp:txBody>
      <dsp:txXfrm>
        <a:off x="0" y="504147"/>
        <a:ext cx="4240696" cy="427957"/>
      </dsp:txXfrm>
    </dsp:sp>
    <dsp:sp modelId="{3A5BC107-FDD5-4B03-B893-E6C6B78C4848}">
      <dsp:nvSpPr>
        <dsp:cNvPr id="0" name=""/>
        <dsp:cNvSpPr/>
      </dsp:nvSpPr>
      <dsp:spPr>
        <a:xfrm>
          <a:off x="4240696" y="504147"/>
          <a:ext cx="4240696" cy="42795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Reduce noise in image</a:t>
          </a:r>
        </a:p>
      </dsp:txBody>
      <dsp:txXfrm>
        <a:off x="4240696" y="504147"/>
        <a:ext cx="4240696" cy="427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49A20-CB6E-4B72-8996-04DE69432379}">
      <dsp:nvSpPr>
        <dsp:cNvPr id="0" name=""/>
        <dsp:cNvSpPr/>
      </dsp:nvSpPr>
      <dsp:spPr>
        <a:xfrm>
          <a:off x="0" y="3469720"/>
          <a:ext cx="7884441" cy="1138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object contours with outlined borders</a:t>
          </a:r>
        </a:p>
      </dsp:txBody>
      <dsp:txXfrm>
        <a:off x="0" y="3469720"/>
        <a:ext cx="7884441" cy="614973"/>
      </dsp:txXfrm>
    </dsp:sp>
    <dsp:sp modelId="{BA0EEC40-41E6-4EBC-ACDB-85EE8FF9C756}">
      <dsp:nvSpPr>
        <dsp:cNvPr id="0" name=""/>
        <dsp:cNvSpPr/>
      </dsp:nvSpPr>
      <dsp:spPr>
        <a:xfrm>
          <a:off x="0" y="4061917"/>
          <a:ext cx="7884441" cy="5238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Equalizing </a:t>
          </a:r>
          <a:r>
            <a:rPr lang="en-US" sz="2100" b="0" i="0" kern="1200" dirty="0"/>
            <a:t>the histogram of the image </a:t>
          </a:r>
          <a:endParaRPr lang="en-US" sz="2100" kern="1200" dirty="0"/>
        </a:p>
      </dsp:txBody>
      <dsp:txXfrm>
        <a:off x="0" y="4061917"/>
        <a:ext cx="7884441" cy="523866"/>
      </dsp:txXfrm>
    </dsp:sp>
    <dsp:sp modelId="{AFBA27A0-CC92-4683-8383-CB898D86E27D}">
      <dsp:nvSpPr>
        <dsp:cNvPr id="0" name=""/>
        <dsp:cNvSpPr/>
      </dsp:nvSpPr>
      <dsp:spPr>
        <a:xfrm rot="10800000">
          <a:off x="0" y="1688729"/>
          <a:ext cx="7884441" cy="1751535"/>
        </a:xfrm>
        <a:prstGeom prst="upArrowCallou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Gradient</a:t>
          </a:r>
        </a:p>
      </dsp:txBody>
      <dsp:txXfrm rot="-10800000">
        <a:off x="0" y="1688729"/>
        <a:ext cx="7884441" cy="614788"/>
      </dsp:txXfrm>
    </dsp:sp>
    <dsp:sp modelId="{1540959E-A89B-4F46-8D0D-0CD0B0DE3990}">
      <dsp:nvSpPr>
        <dsp:cNvPr id="0" name=""/>
        <dsp:cNvSpPr/>
      </dsp:nvSpPr>
      <dsp:spPr>
        <a:xfrm>
          <a:off x="0" y="2350056"/>
          <a:ext cx="7884441" cy="523709"/>
        </a:xfrm>
        <a:prstGeom prst="rect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Using the Sobel operator on axis X and Y</a:t>
          </a:r>
        </a:p>
      </dsp:txBody>
      <dsp:txXfrm>
        <a:off x="0" y="2350056"/>
        <a:ext cx="7884441" cy="523709"/>
      </dsp:txXfrm>
    </dsp:sp>
    <dsp:sp modelId="{9E4B1F79-9072-4DE3-83FB-B600AA5DD434}">
      <dsp:nvSpPr>
        <dsp:cNvPr id="0" name=""/>
        <dsp:cNvSpPr/>
      </dsp:nvSpPr>
      <dsp:spPr>
        <a:xfrm rot="10800000">
          <a:off x="0" y="0"/>
          <a:ext cx="7884441" cy="1751535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0"/>
        <a:ext cx="7884441" cy="614788"/>
      </dsp:txXfrm>
    </dsp:sp>
    <dsp:sp modelId="{9E0C10A1-F572-4428-8C09-BE8C095D6D40}">
      <dsp:nvSpPr>
        <dsp:cNvPr id="0" name=""/>
        <dsp:cNvSpPr/>
      </dsp:nvSpPr>
      <dsp:spPr>
        <a:xfrm>
          <a:off x="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Convert the image to grayscale</a:t>
          </a:r>
        </a:p>
      </dsp:txBody>
      <dsp:txXfrm>
        <a:off x="0" y="615603"/>
        <a:ext cx="3942220" cy="523709"/>
      </dsp:txXfrm>
    </dsp:sp>
    <dsp:sp modelId="{3A5BC107-FDD5-4B03-B893-E6C6B78C4848}">
      <dsp:nvSpPr>
        <dsp:cNvPr id="0" name=""/>
        <dsp:cNvSpPr/>
      </dsp:nvSpPr>
      <dsp:spPr>
        <a:xfrm>
          <a:off x="394222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Reduce noise in image</a:t>
          </a:r>
        </a:p>
      </dsp:txBody>
      <dsp:txXfrm>
        <a:off x="3942220" y="615603"/>
        <a:ext cx="3942220" cy="523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E29F-8D25-08E2-F9EB-90B33E4A7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9A608-15FE-2E5B-ECC3-52892CB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54CD-7CBC-A5DC-B87E-520C201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0B05-E25F-327A-556C-82020CE5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B600-4AFF-E343-9A40-141D242C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320A-75AE-3895-F7B5-C8A5E38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DBC69-B770-5B80-9944-1CB68C2E8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D7D10-DA24-A46F-C7B6-51D23CB0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7D4B-02B3-D5C0-0021-C3FEB500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DB3C-E3EC-C12B-16E7-C14D6611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CA36B-AA3F-2119-A471-A87A87DC7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F150E-B71F-48A6-D4C9-A7080053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3A12-87AA-293B-4CEF-0B096C4B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69B1-C4EA-8058-7BF4-4419893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CDB7-D40D-FFDE-E753-BD5E1A9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536E-A1AA-F3EF-ED2A-E9A45240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A905-FF08-997C-B950-2FC25210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6FFF-D722-40A7-2B7B-EF34CAF5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D459-200E-BBD3-700C-E37336C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6E4A-78DD-E1F7-048E-E286CA06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A502-0818-FFF6-38F6-710904D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ECBD-7B8C-FB2C-D05B-8C00201F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EE478-087F-6AE4-A15F-0AD8899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C3F7-1E1D-DEE3-091C-23B76FAA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FE82-A281-F32E-3C5D-65B6000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0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2B86-FD63-F847-D0E2-16F801BD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FC24-3538-60CA-8222-6561B5B1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6413D-E9D0-648B-B588-8AD9F63C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957F9-6AB6-56B8-F095-AA94AF9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B437-442C-0E1A-2885-A36C6370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25736-8660-F20E-9993-D704FE5E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9A04-70B5-62D8-3933-27D54BD4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5DF31-D761-5CB2-7C3A-3642C06B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27EC-2402-6B6D-8E79-0384AC48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DDC45-72D7-C0B5-BD7F-B1FA45CD8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DDAB5-27A9-FEC3-6104-A86DF38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AF5FE-3AFB-D9A3-EACB-76033A67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864C9-E9C5-0465-E10A-7D12467D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3FE9CC-0D66-CB62-E6A9-003FDFFA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CB0-8A90-A5E9-0D1E-31F1C22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36B87-6B7E-4F66-C3ED-49088722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8ED-5985-A9EE-43EC-BCD0E93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C6DDD-6EE6-0D10-EED2-14547EFE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EC119-9005-8379-D54C-58CAD72F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E1FF6-2357-EAA2-BA56-C0C6A2EE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54422-837A-8169-725D-9EF4258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CACD-B8B1-8105-D5CD-73D133E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AEF8-2562-3129-660B-F98DFE60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DF4DF-2C0A-C245-688C-13FFDE5F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009D-4F7D-2064-36D2-077DE746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86CA9-C263-30E4-851E-19362EC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E707-E914-96DF-22AE-2201449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FEC7-3A0A-71C8-9022-2B33F8E4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79587-6423-9265-F1E8-478AADC91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BEEAB-8C2F-1D6E-6599-E022152A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17730-323A-30A3-AB9D-BDA6840B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3B3AE-C5C5-6004-6FCA-EB36F3C5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C11FA-1624-807A-5D7B-37ABB0EE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1CB54-7545-C8E3-1027-6B64F158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12DA-F71A-EF8C-6F63-7BC192E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CBBF-4C83-6FAB-2DC8-80A13A657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15B2-7DE9-8AAA-BA06-90CF02EB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0AE9-4D2C-AC88-D7C4-D821A7E8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light trails against black background">
            <a:extLst>
              <a:ext uri="{FF2B5EF4-FFF2-40B4-BE49-F238E27FC236}">
                <a16:creationId xmlns:a16="http://schemas.microsoft.com/office/drawing/2014/main" id="{B42424C0-F0C0-45EA-CEEB-762813449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94" b="77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D8375-FFD6-FBA8-D599-17CD8A70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 contours detection in motion-blurred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ECB80-665A-3D46-15B9-2E60BD0E7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735"/>
            <a:ext cx="9144000" cy="176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dirty="0">
                <a:solidFill>
                  <a:srgbClr val="FFFFFF"/>
                </a:solidFill>
              </a:rPr>
              <a:t>Angela Remolina and </a:t>
            </a:r>
            <a:r>
              <a:rPr lang="en-US" dirty="0" err="1">
                <a:solidFill>
                  <a:srgbClr val="FFFFFF"/>
                </a:solidFill>
              </a:rPr>
              <a:t>Semjon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Tukmatsov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IACV project 2023-2024</a:t>
            </a:r>
          </a:p>
        </p:txBody>
      </p:sp>
    </p:spTree>
    <p:extLst>
      <p:ext uri="{BB962C8B-B14F-4D97-AF65-F5344CB8AC3E}">
        <p14:creationId xmlns:p14="http://schemas.microsoft.com/office/powerpoint/2010/main" val="82520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ing sample in test tube">
            <a:extLst>
              <a:ext uri="{FF2B5EF4-FFF2-40B4-BE49-F238E27FC236}">
                <a16:creationId xmlns:a16="http://schemas.microsoft.com/office/drawing/2014/main" id="{CAB51F09-9EDA-1777-0304-22211D8B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20829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0F6E-9B14-E2CA-3958-B823F55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0829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01F4-6799-BCAC-339B-2082B920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B15E-8BBA-E792-8F9C-53384086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Alpha-matting</a:t>
            </a:r>
          </a:p>
        </p:txBody>
      </p:sp>
      <p:pic>
        <p:nvPicPr>
          <p:cNvPr id="19" name="Picture 18" descr="A black and white image of a person jumping over a bridge&#10;&#10;Description automatically generated">
            <a:extLst>
              <a:ext uri="{FF2B5EF4-FFF2-40B4-BE49-F238E27FC236}">
                <a16:creationId xmlns:a16="http://schemas.microsoft.com/office/drawing/2014/main" id="{82DB1527-67A5-C728-EE26-C491AF5C7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51" y="1421593"/>
            <a:ext cx="2624939" cy="1976125"/>
          </a:xfrm>
          <a:prstGeom prst="rect">
            <a:avLst/>
          </a:prstGeom>
        </p:spPr>
      </p:pic>
      <p:pic>
        <p:nvPicPr>
          <p:cNvPr id="21" name="Picture 20" descr="A black and white image of a whale&#10;&#10;Description automatically generated">
            <a:extLst>
              <a:ext uri="{FF2B5EF4-FFF2-40B4-BE49-F238E27FC236}">
                <a16:creationId xmlns:a16="http://schemas.microsoft.com/office/drawing/2014/main" id="{0F87747D-DA57-7A3A-98AB-E5E148809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5" y="1421593"/>
            <a:ext cx="2666491" cy="2007407"/>
          </a:xfrm>
          <a:prstGeom prst="rect">
            <a:avLst/>
          </a:prstGeom>
        </p:spPr>
      </p:pic>
      <p:pic>
        <p:nvPicPr>
          <p:cNvPr id="23" name="Picture 22" descr="A blurry image of a banana&#10;&#10;Description automatically generated">
            <a:extLst>
              <a:ext uri="{FF2B5EF4-FFF2-40B4-BE49-F238E27FC236}">
                <a16:creationId xmlns:a16="http://schemas.microsoft.com/office/drawing/2014/main" id="{1805F23A-5E0D-0F7A-E337-31E1F0DE1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3" y="1421593"/>
            <a:ext cx="2624939" cy="1976125"/>
          </a:xfrm>
          <a:prstGeom prst="rect">
            <a:avLst/>
          </a:prstGeom>
        </p:spPr>
      </p:pic>
      <p:pic>
        <p:nvPicPr>
          <p:cNvPr id="25" name="Picture 24" descr="A white light in the dark&#10;&#10;Description automatically generated">
            <a:extLst>
              <a:ext uri="{FF2B5EF4-FFF2-40B4-BE49-F238E27FC236}">
                <a16:creationId xmlns:a16="http://schemas.microsoft.com/office/drawing/2014/main" id="{5FDBF713-C656-BCDA-2086-F61B66CF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02" y="3967000"/>
            <a:ext cx="3347382" cy="2520000"/>
          </a:xfrm>
          <a:prstGeom prst="rect">
            <a:avLst/>
          </a:prstGeom>
        </p:spPr>
      </p:pic>
      <p:pic>
        <p:nvPicPr>
          <p:cNvPr id="27" name="Picture 26" descr="A yellow object on a black pillow&#10;&#10;Description automatically generated">
            <a:extLst>
              <a:ext uri="{FF2B5EF4-FFF2-40B4-BE49-F238E27FC236}">
                <a16:creationId xmlns:a16="http://schemas.microsoft.com/office/drawing/2014/main" id="{7AA0912E-F6BE-ADD0-E2AF-00C772870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69" y="3967000"/>
            <a:ext cx="3347382" cy="2520000"/>
          </a:xfrm>
          <a:prstGeom prst="rect">
            <a:avLst/>
          </a:prstGeom>
        </p:spPr>
      </p:pic>
      <p:pic>
        <p:nvPicPr>
          <p:cNvPr id="29" name="Picture 28" descr="A white object in the dark&#10;&#10;Description automatically generated">
            <a:extLst>
              <a:ext uri="{FF2B5EF4-FFF2-40B4-BE49-F238E27FC236}">
                <a16:creationId xmlns:a16="http://schemas.microsoft.com/office/drawing/2014/main" id="{F375B37F-0B05-591E-9812-058888C16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28" y="1421593"/>
            <a:ext cx="2624939" cy="1976125"/>
          </a:xfrm>
          <a:prstGeom prst="rect">
            <a:avLst/>
          </a:prstGeom>
        </p:spPr>
      </p:pic>
      <p:pic>
        <p:nvPicPr>
          <p:cNvPr id="31" name="Picture 30" descr="A yellow light bulb in the dark&#10;&#10;Description automatically generated">
            <a:extLst>
              <a:ext uri="{FF2B5EF4-FFF2-40B4-BE49-F238E27FC236}">
                <a16:creationId xmlns:a16="http://schemas.microsoft.com/office/drawing/2014/main" id="{13EECAC2-0F1B-CABC-C560-3633AE72C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64" y="3967000"/>
            <a:ext cx="334738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5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 cube&#10;&#10;Description automatically generated">
            <a:extLst>
              <a:ext uri="{FF2B5EF4-FFF2-40B4-BE49-F238E27FC236}">
                <a16:creationId xmlns:a16="http://schemas.microsoft.com/office/drawing/2014/main" id="{12037C70-58B8-D453-5A3A-FABE53B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00" y="3978000"/>
            <a:ext cx="2160000" cy="2880000"/>
          </a:xfrm>
          <a:prstGeom prst="rect">
            <a:avLst/>
          </a:prstGeom>
        </p:spPr>
      </p:pic>
      <p:pic>
        <p:nvPicPr>
          <p:cNvPr id="35" name="Picture 34" descr="A black and white image of a person's hand&#10;&#10;Description automatically generated">
            <a:extLst>
              <a:ext uri="{FF2B5EF4-FFF2-40B4-BE49-F238E27FC236}">
                <a16:creationId xmlns:a16="http://schemas.microsoft.com/office/drawing/2014/main" id="{A9F1857D-2531-3C5C-F400-CFF861D6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0" y="3978000"/>
            <a:ext cx="2160000" cy="2880000"/>
          </a:xfrm>
          <a:prstGeom prst="rect">
            <a:avLst/>
          </a:prstGeom>
        </p:spPr>
      </p:pic>
      <p:pic>
        <p:nvPicPr>
          <p:cNvPr id="37" name="Picture 36" descr="A hand holding a cube&#10;&#10;Description automatically generated">
            <a:extLst>
              <a:ext uri="{FF2B5EF4-FFF2-40B4-BE49-F238E27FC236}">
                <a16:creationId xmlns:a16="http://schemas.microsoft.com/office/drawing/2014/main" id="{0D5C5C06-4151-B72D-7C0C-50CA1919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00" y="3978000"/>
            <a:ext cx="2160000" cy="2880000"/>
          </a:xfrm>
          <a:prstGeom prst="rect">
            <a:avLst/>
          </a:prstGeom>
        </p:spPr>
      </p:pic>
      <p:pic>
        <p:nvPicPr>
          <p:cNvPr id="39" name="Picture 38" descr="A black and white image of a person's hand&#10;&#10;Description automatically generated">
            <a:extLst>
              <a:ext uri="{FF2B5EF4-FFF2-40B4-BE49-F238E27FC236}">
                <a16:creationId xmlns:a16="http://schemas.microsoft.com/office/drawing/2014/main" id="{B5DC5016-CB90-620E-0252-87E9C5E9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8" y="952158"/>
            <a:ext cx="2160000" cy="2880000"/>
          </a:xfrm>
          <a:prstGeom prst="rect">
            <a:avLst/>
          </a:prstGeom>
        </p:spPr>
      </p:pic>
      <p:pic>
        <p:nvPicPr>
          <p:cNvPr id="41" name="Picture 40" descr="A hand touching a rubik's cube&#10;&#10;Description automatically generated">
            <a:extLst>
              <a:ext uri="{FF2B5EF4-FFF2-40B4-BE49-F238E27FC236}">
                <a16:creationId xmlns:a16="http://schemas.microsoft.com/office/drawing/2014/main" id="{369AFD22-CEC2-B03A-AD69-8DAAD2ABD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937282"/>
            <a:ext cx="2160000" cy="2880000"/>
          </a:xfrm>
          <a:prstGeom prst="rect">
            <a:avLst/>
          </a:prstGeom>
        </p:spPr>
      </p:pic>
      <p:pic>
        <p:nvPicPr>
          <p:cNvPr id="43" name="Picture 42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E19A238B-D97A-A0F8-3D04-87311CF9E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37" y="952158"/>
            <a:ext cx="2160000" cy="2880000"/>
          </a:xfrm>
          <a:prstGeom prst="rect">
            <a:avLst/>
          </a:prstGeom>
        </p:spPr>
      </p:pic>
      <p:pic>
        <p:nvPicPr>
          <p:cNvPr id="45" name="Picture 44" descr="A black and white image of a hand&#10;&#10;Description automatically generated">
            <a:extLst>
              <a:ext uri="{FF2B5EF4-FFF2-40B4-BE49-F238E27FC236}">
                <a16:creationId xmlns:a16="http://schemas.microsoft.com/office/drawing/2014/main" id="{C012D375-81B3-08CB-159F-CBF1B8869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39" y="952158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person's head&#10;&#10;Description automatically generated">
            <a:extLst>
              <a:ext uri="{FF2B5EF4-FFF2-40B4-BE49-F238E27FC236}">
                <a16:creationId xmlns:a16="http://schemas.microsoft.com/office/drawing/2014/main" id="{E4A4EBFA-4498-9FB5-01A2-F277EC4E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73" y="897129"/>
            <a:ext cx="2356535" cy="2100622"/>
          </a:xfrm>
          <a:prstGeom prst="rect">
            <a:avLst/>
          </a:prstGeom>
        </p:spPr>
      </p:pic>
      <p:pic>
        <p:nvPicPr>
          <p:cNvPr id="9" name="Picture 8" descr="A black and white image of a light&#10;&#10;Description automatically generated">
            <a:extLst>
              <a:ext uri="{FF2B5EF4-FFF2-40B4-BE49-F238E27FC236}">
                <a16:creationId xmlns:a16="http://schemas.microsoft.com/office/drawing/2014/main" id="{4CEF787A-7B96-0195-4CE3-5F6A7AAC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55" y="897129"/>
            <a:ext cx="2562502" cy="2284221"/>
          </a:xfrm>
          <a:prstGeom prst="rect">
            <a:avLst/>
          </a:prstGeom>
        </p:spPr>
      </p:pic>
      <p:pic>
        <p:nvPicPr>
          <p:cNvPr id="11" name="Picture 10" descr="A blurry yellow object on a table&#10;&#10;Description automatically generated">
            <a:extLst>
              <a:ext uri="{FF2B5EF4-FFF2-40B4-BE49-F238E27FC236}">
                <a16:creationId xmlns:a16="http://schemas.microsoft.com/office/drawing/2014/main" id="{0C59BBB5-B454-CA30-C2B5-304DB733F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" y="897129"/>
            <a:ext cx="2356534" cy="2100621"/>
          </a:xfrm>
          <a:prstGeom prst="rect">
            <a:avLst/>
          </a:prstGeom>
        </p:spPr>
      </p:pic>
      <p:pic>
        <p:nvPicPr>
          <p:cNvPr id="13" name="Picture 12" descr="A black and white image of a light&#10;&#10;Description automatically generated">
            <a:extLst>
              <a:ext uri="{FF2B5EF4-FFF2-40B4-BE49-F238E27FC236}">
                <a16:creationId xmlns:a16="http://schemas.microsoft.com/office/drawing/2014/main" id="{78C6B97D-AAAB-A971-B731-6BF91047D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" y="3429000"/>
            <a:ext cx="3230863" cy="2880000"/>
          </a:xfrm>
          <a:prstGeom prst="rect">
            <a:avLst/>
          </a:prstGeom>
        </p:spPr>
      </p:pic>
      <p:pic>
        <p:nvPicPr>
          <p:cNvPr id="15" name="Picture 14" descr="A yellow ball in a black box&#10;&#10;Description automatically generated">
            <a:extLst>
              <a:ext uri="{FF2B5EF4-FFF2-40B4-BE49-F238E27FC236}">
                <a16:creationId xmlns:a16="http://schemas.microsoft.com/office/drawing/2014/main" id="{5BF7E9F0-2148-34D6-AC26-9A812A490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0" y="3429000"/>
            <a:ext cx="3230863" cy="2880000"/>
          </a:xfrm>
          <a:prstGeom prst="rect">
            <a:avLst/>
          </a:prstGeom>
        </p:spPr>
      </p:pic>
      <p:pic>
        <p:nvPicPr>
          <p:cNvPr id="17" name="Picture 16" descr="A black and white image of a bridge&#10;&#10;Description automatically generated">
            <a:extLst>
              <a:ext uri="{FF2B5EF4-FFF2-40B4-BE49-F238E27FC236}">
                <a16:creationId xmlns:a16="http://schemas.microsoft.com/office/drawing/2014/main" id="{8CA29FAF-FC2C-51D3-B873-16BDE15BF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89" y="897129"/>
            <a:ext cx="2562502" cy="2284221"/>
          </a:xfrm>
          <a:prstGeom prst="rect">
            <a:avLst/>
          </a:prstGeom>
        </p:spPr>
      </p:pic>
      <p:pic>
        <p:nvPicPr>
          <p:cNvPr id="19" name="Picture 18" descr="A yellow ball on a black background&#10;&#10;Description automatically generated">
            <a:extLst>
              <a:ext uri="{FF2B5EF4-FFF2-40B4-BE49-F238E27FC236}">
                <a16:creationId xmlns:a16="http://schemas.microsoft.com/office/drawing/2014/main" id="{E5C16E74-C0F0-CC4F-C945-0480ED64C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44" y="3501750"/>
            <a:ext cx="323086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0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FA3B1-0667-31D2-DB80-A764D8F7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50" y="266487"/>
            <a:ext cx="3381847" cy="2972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6D64-1274-D8C5-B8E1-C5D9D1EB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21" y="304592"/>
            <a:ext cx="3277057" cy="289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A2D20-C64D-0A0E-99D0-608CC5FA8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067" y="3429000"/>
            <a:ext cx="6748769" cy="3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BF9A-3EB5-52CB-EF96-1D075320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Gradient-outline</a:t>
            </a:r>
          </a:p>
        </p:txBody>
      </p:sp>
      <p:pic>
        <p:nvPicPr>
          <p:cNvPr id="7" name="Picture 6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D56A2459-7B27-6547-E9B2-E2E4A79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52" y="1395709"/>
            <a:ext cx="8838095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fan&#10;&#10;Description automatically generated">
            <a:extLst>
              <a:ext uri="{FF2B5EF4-FFF2-40B4-BE49-F238E27FC236}">
                <a16:creationId xmlns:a16="http://schemas.microsoft.com/office/drawing/2014/main" id="{FAAC559F-2FD3-E8F9-F4D0-BC834441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228"/>
            <a:ext cx="12192000" cy="35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6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ur close-up of a blurry image&#10;&#10;Description automatically generated">
            <a:extLst>
              <a:ext uri="{FF2B5EF4-FFF2-40B4-BE49-F238E27FC236}">
                <a16:creationId xmlns:a16="http://schemas.microsoft.com/office/drawing/2014/main" id="{0B44AF3C-8520-38C8-B207-B1FA77D85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389"/>
            <a:ext cx="12192000" cy="40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5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FF1-5C55-C1DD-8399-5F496CA8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Conclusions and future work</a:t>
            </a:r>
            <a:endParaRPr lang="en-US" sz="3200" dirty="0"/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1A04BB6-A1DE-2CF1-8677-B93E2BC0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4901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7B90-1B4E-AD35-866A-7CAF8BDF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278743"/>
            <a:ext cx="5444382" cy="3969361"/>
          </a:xfrm>
        </p:spPr>
        <p:txBody>
          <a:bodyPr>
            <a:normAutofit/>
          </a:bodyPr>
          <a:lstStyle/>
          <a:p>
            <a:r>
              <a:rPr lang="en-US" sz="2000" dirty="0"/>
              <a:t>The first algorithm focuses on alpha estimation using the Closed Form method, </a:t>
            </a:r>
            <a:r>
              <a:rPr lang="en-US" sz="2000" b="1" dirty="0"/>
              <a:t>eliminating the need for user scribbles</a:t>
            </a:r>
            <a:r>
              <a:rPr lang="en-US" sz="2000" dirty="0"/>
              <a:t> and improving accuracy.</a:t>
            </a:r>
          </a:p>
          <a:p>
            <a:r>
              <a:rPr lang="en-US" sz="2000" dirty="0"/>
              <a:t>The second algorithm concentrates on extracting well-defined object contours through techniques such as the Sobel operator and histogram equalization.</a:t>
            </a:r>
          </a:p>
          <a:p>
            <a:r>
              <a:rPr lang="en-US" sz="2000" dirty="0"/>
              <a:t>There is much left to investigate, including dynamic scenes with moving objects, varying speeds, non-rigid objects, and low-light conditions.</a:t>
            </a:r>
          </a:p>
        </p:txBody>
      </p:sp>
    </p:spTree>
    <p:extLst>
      <p:ext uri="{BB962C8B-B14F-4D97-AF65-F5344CB8AC3E}">
        <p14:creationId xmlns:p14="http://schemas.microsoft.com/office/powerpoint/2010/main" val="293200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390C-8F88-8256-40FE-5E91E27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FB68-BE35-3BD4-331F-8B3E475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Definitions + State of the 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Proposed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+ Future work</a:t>
            </a:r>
          </a:p>
        </p:txBody>
      </p:sp>
      <p:pic>
        <p:nvPicPr>
          <p:cNvPr id="5" name="Picture 4" descr="A blue and green triangle pattern&#10;&#10;Description automatically generated">
            <a:extLst>
              <a:ext uri="{FF2B5EF4-FFF2-40B4-BE49-F238E27FC236}">
                <a16:creationId xmlns:a16="http://schemas.microsoft.com/office/drawing/2014/main" id="{90FF5511-29CA-FD01-25DE-E30C2D67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67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BE42-DC86-6E4A-4A38-A98D835A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Problem formulation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C8A-4EF3-390F-DA59-F9836B688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ACE3C6A6-F15E-835B-4DD0-CF32D5BB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r="3462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349F4E7D-E2CC-F3DB-7748-324625204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" r="3322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D4D3C7-B20B-5513-013F-9DB7DC72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153342"/>
              </p:ext>
            </p:extLst>
          </p:nvPr>
        </p:nvGraphicFramePr>
        <p:xfrm>
          <a:off x="6332561" y="722482"/>
          <a:ext cx="5554638" cy="541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047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10BA-775E-87EF-2FC9-6DA8395E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2"/>
            <a:ext cx="5479719" cy="8008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Past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53636-707B-C5BF-DAB4-AAE22FEDB4AA}"/>
              </a:ext>
            </a:extLst>
          </p:cNvPr>
          <p:cNvSpPr txBox="1"/>
          <p:nvPr/>
        </p:nvSpPr>
        <p:spPr>
          <a:xfrm>
            <a:off x="876691" y="1769202"/>
            <a:ext cx="5479719" cy="2611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 closed form solution</a:t>
            </a:r>
            <a:r>
              <a:rPr lang="en-US" sz="2000" dirty="0"/>
              <a:t> </a:t>
            </a:r>
            <a:r>
              <a:rPr lang="en-US" sz="2000" dirty="0">
                <a:effectLst/>
              </a:rPr>
              <a:t>to natural image matting (A. Levin, D. </a:t>
            </a:r>
            <a:r>
              <a:rPr lang="en-US" sz="2000" dirty="0" err="1">
                <a:effectLst/>
              </a:rPr>
              <a:t>Lischinski</a:t>
            </a:r>
            <a:r>
              <a:rPr lang="en-US" sz="2000" dirty="0">
                <a:effectLst/>
              </a:rPr>
              <a:t>, Y. Weiss)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 the Apparent Transparency of a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Motion Blurred Object (V. </a:t>
            </a:r>
            <a:r>
              <a:rPr lang="en-US" sz="2000" dirty="0" err="1">
                <a:effectLst/>
              </a:rPr>
              <a:t>Caglioti</a:t>
            </a:r>
            <a:r>
              <a:rPr lang="en-US" sz="2000" dirty="0">
                <a:effectLst/>
              </a:rPr>
              <a:t>, A. Giusti.)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Pymatting</a:t>
            </a:r>
            <a:r>
              <a:rPr lang="en-US" sz="2000" b="0" i="0" dirty="0">
                <a:effectLst/>
              </a:rPr>
              <a:t>: A python library for alpha matting. (</a:t>
            </a:r>
            <a:r>
              <a:rPr lang="en-US" sz="2000" b="0" i="0" dirty="0" err="1">
                <a:effectLst/>
              </a:rPr>
              <a:t>Germer</a:t>
            </a:r>
            <a:r>
              <a:rPr lang="en-US" sz="2000" b="0" i="0" dirty="0">
                <a:effectLst/>
              </a:rPr>
              <a:t>, T. </a:t>
            </a:r>
            <a:r>
              <a:rPr lang="en-US" sz="2000" b="0" i="0" dirty="0" err="1">
                <a:effectLst/>
              </a:rPr>
              <a:t>Uelwer</a:t>
            </a:r>
            <a:r>
              <a:rPr lang="en-US" sz="2000" b="0" i="0" dirty="0">
                <a:effectLst/>
              </a:rPr>
              <a:t>, S. Conrad, and S. Harmeling)</a:t>
            </a:r>
            <a:endParaRPr lang="en-US" sz="2000" dirty="0">
              <a:effectLst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7BC7E912-68F1-45F4-B5E9-74421D24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2" r="-1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GitHub - pymatting/pymatting: A Python library for alpha matting">
            <a:extLst>
              <a:ext uri="{FF2B5EF4-FFF2-40B4-BE49-F238E27FC236}">
                <a16:creationId xmlns:a16="http://schemas.microsoft.com/office/drawing/2014/main" id="{CFE243E3-ED04-C8C8-91C2-31B2529D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7" y="3756075"/>
            <a:ext cx="5468183" cy="27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3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DFD1-E705-A063-A233-8034856A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Proposed approach</a:t>
            </a:r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5717CC21-575A-0FD1-83C6-BC484916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7" r="2107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A5B6-2121-9C26-3DB3-CF583672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2 algorithms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One for alpha extraction</a:t>
            </a:r>
          </a:p>
          <a:p>
            <a:r>
              <a:rPr lang="en-US" sz="2000" dirty="0"/>
              <a:t>Another one for contour detection</a:t>
            </a:r>
          </a:p>
        </p:txBody>
      </p:sp>
    </p:spTree>
    <p:extLst>
      <p:ext uri="{BB962C8B-B14F-4D97-AF65-F5344CB8AC3E}">
        <p14:creationId xmlns:p14="http://schemas.microsoft.com/office/powerpoint/2010/main" val="124478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0CC5-164B-E46E-0FDD-1C9B0131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black object on a white surface&#10;&#10;Description automatically generated">
            <a:extLst>
              <a:ext uri="{FF2B5EF4-FFF2-40B4-BE49-F238E27FC236}">
                <a16:creationId xmlns:a16="http://schemas.microsoft.com/office/drawing/2014/main" id="{5B00476E-4711-CB17-FBF0-CFE6C1D92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2"/>
          <a:stretch/>
        </p:blipFill>
        <p:spPr>
          <a:xfrm>
            <a:off x="9118902" y="451692"/>
            <a:ext cx="1357535" cy="1279375"/>
          </a:xfrm>
          <a:prstGeom prst="rect">
            <a:avLst/>
          </a:prstGeom>
        </p:spPr>
      </p:pic>
      <p:pic>
        <p:nvPicPr>
          <p:cNvPr id="5" name="Picture 4" descr="A black and white photo of a white square&#10;&#10;Description automatically generated">
            <a:extLst>
              <a:ext uri="{FF2B5EF4-FFF2-40B4-BE49-F238E27FC236}">
                <a16:creationId xmlns:a16="http://schemas.microsoft.com/office/drawing/2014/main" id="{C72631B9-5F1C-EC6E-DC76-D7A6C7DCE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5"/>
          <a:stretch/>
        </p:blipFill>
        <p:spPr>
          <a:xfrm>
            <a:off x="9118904" y="1887010"/>
            <a:ext cx="1357534" cy="1322077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0629F9E-3330-F221-6FDA-84ED38F6F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57354"/>
              </p:ext>
            </p:extLst>
          </p:nvPr>
        </p:nvGraphicFramePr>
        <p:xfrm>
          <a:off x="532263" y="818866"/>
          <a:ext cx="8481393" cy="518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 descr="A white sharp tip of a knife&#10;&#10;Description automatically generated">
            <a:extLst>
              <a:ext uri="{FF2B5EF4-FFF2-40B4-BE49-F238E27FC236}">
                <a16:creationId xmlns:a16="http://schemas.microsoft.com/office/drawing/2014/main" id="{EA5C4FC5-9634-EA7B-1028-0869927EF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1881622"/>
            <a:ext cx="1323318" cy="1323318"/>
          </a:xfrm>
          <a:prstGeom prst="rect">
            <a:avLst/>
          </a:prstGeom>
        </p:spPr>
      </p:pic>
      <p:pic>
        <p:nvPicPr>
          <p:cNvPr id="15" name="Picture 14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AC2F1E61-8F26-940F-C0E0-2A57D687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3365087"/>
            <a:ext cx="1323318" cy="1323318"/>
          </a:xfrm>
          <a:prstGeom prst="rect">
            <a:avLst/>
          </a:prstGeom>
        </p:spPr>
      </p:pic>
      <p:pic>
        <p:nvPicPr>
          <p:cNvPr id="17" name="Picture 16" descr="A close up of a person's eye&#10;&#10;Description automatically generated">
            <a:extLst>
              <a:ext uri="{FF2B5EF4-FFF2-40B4-BE49-F238E27FC236}">
                <a16:creationId xmlns:a16="http://schemas.microsoft.com/office/drawing/2014/main" id="{58A95FF5-87B5-F50D-CA19-4088E2A2D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5534682"/>
            <a:ext cx="1323318" cy="1323318"/>
          </a:xfrm>
          <a:prstGeom prst="rect">
            <a:avLst/>
          </a:prstGeom>
        </p:spPr>
      </p:pic>
      <p:pic>
        <p:nvPicPr>
          <p:cNvPr id="19" name="Picture 18" descr="A close up of a blue eye&#10;&#10;Description automatically generated">
            <a:extLst>
              <a:ext uri="{FF2B5EF4-FFF2-40B4-BE49-F238E27FC236}">
                <a16:creationId xmlns:a16="http://schemas.microsoft.com/office/drawing/2014/main" id="{FFFD9D49-FD71-029C-D4AE-7EDE92EAB0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4148682"/>
            <a:ext cx="1323318" cy="1323318"/>
          </a:xfrm>
          <a:prstGeom prst="rect">
            <a:avLst/>
          </a:prstGeom>
        </p:spPr>
      </p:pic>
      <p:pic>
        <p:nvPicPr>
          <p:cNvPr id="21" name="Picture 20" descr="A light shining on a wall&#10;&#10;Description automatically generated">
            <a:extLst>
              <a:ext uri="{FF2B5EF4-FFF2-40B4-BE49-F238E27FC236}">
                <a16:creationId xmlns:a16="http://schemas.microsoft.com/office/drawing/2014/main" id="{DB8DEC0D-BD10-2A3F-E59F-46E98F4C1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5101742"/>
            <a:ext cx="1323318" cy="1323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8D546-431A-0898-A54E-AF725CA5F013}"/>
              </a:ext>
            </a:extLst>
          </p:cNvPr>
          <p:cNvSpPr txBox="1"/>
          <p:nvPr/>
        </p:nvSpPr>
        <p:spPr>
          <a:xfrm>
            <a:off x="532263" y="159304"/>
            <a:ext cx="581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Alpha matte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5112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BAB8-9F31-7EB4-3924-DBFB061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C0B1F5-CFD3-560C-160D-F4778B1A3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394128"/>
              </p:ext>
            </p:extLst>
          </p:nvPr>
        </p:nvGraphicFramePr>
        <p:xfrm>
          <a:off x="612445" y="1214650"/>
          <a:ext cx="7884441" cy="460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D3B0D94-D742-DD6D-CC7E-06C926B64FE8}"/>
              </a:ext>
            </a:extLst>
          </p:cNvPr>
          <p:cNvSpPr txBox="1"/>
          <p:nvPr/>
        </p:nvSpPr>
        <p:spPr>
          <a:xfrm>
            <a:off x="612444" y="323077"/>
            <a:ext cx="5882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 contour gradient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8BA26-DE34-C592-7217-27002D624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523" y="703646"/>
            <a:ext cx="161489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5095-572F-9D75-E86A-88C4F364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6444" y="703646"/>
            <a:ext cx="1578947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09195-AD08-0A44-3BB0-7D0F74277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969" y="2692658"/>
            <a:ext cx="1452429" cy="1653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C3202-D340-0C4D-14B6-6D785B3E4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88" y="4535028"/>
            <a:ext cx="1764655" cy="2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F411-A559-2192-D891-983FABE1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60F4E60-C013-9734-22F9-DC2FCE426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8" r="16460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37DC-0B86-84D4-69B7-6CB49C0D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62" y="1914196"/>
            <a:ext cx="1972698" cy="21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98A578-CFF2-89DB-35FA-1A79440C01B7}"/>
              </a:ext>
            </a:extLst>
          </p:cNvPr>
          <p:cNvGrpSpPr/>
          <p:nvPr/>
        </p:nvGrpSpPr>
        <p:grpSpPr>
          <a:xfrm>
            <a:off x="310152" y="4307629"/>
            <a:ext cx="1934892" cy="2161861"/>
            <a:chOff x="2291443" y="3021169"/>
            <a:chExt cx="2324100" cy="2596724"/>
          </a:xfrm>
        </p:grpSpPr>
        <p:pic>
          <p:nvPicPr>
            <p:cNvPr id="2052" name="Picture 4" descr="GitHub - pymatting/pymatting: A Python library for alpha matting">
              <a:extLst>
                <a:ext uri="{FF2B5EF4-FFF2-40B4-BE49-F238E27FC236}">
                  <a16:creationId xmlns:a16="http://schemas.microsoft.com/office/drawing/2014/main" id="{440E192F-4AD5-1049-FC11-42A88D057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23" t="9977" r="5443" b="50000"/>
            <a:stretch/>
          </p:blipFill>
          <p:spPr bwMode="auto">
            <a:xfrm>
              <a:off x="2291443" y="3021169"/>
              <a:ext cx="2324100" cy="228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936C7-D61A-4828-B429-ECE41A73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7797" y="5112998"/>
              <a:ext cx="1667108" cy="504895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1D5D8693-4E7A-8CB5-9A4C-F712B4B2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87" y="4537055"/>
            <a:ext cx="1546813" cy="1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1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311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Object contours detection in motion-blurred image</vt:lpstr>
      <vt:lpstr>Agenda</vt:lpstr>
      <vt:lpstr>Problem formulation</vt:lpstr>
      <vt:lpstr>PowerPoint Presentation</vt:lpstr>
      <vt:lpstr>Past studies</vt:lpstr>
      <vt:lpstr>Proposed approach</vt:lpstr>
      <vt:lpstr>PowerPoint Presentation</vt:lpstr>
      <vt:lpstr>PowerPoint Presentation</vt:lpstr>
      <vt:lpstr>Implementation</vt:lpstr>
      <vt:lpstr>Experiments</vt:lpstr>
      <vt:lpstr>Alpha-matting</vt:lpstr>
      <vt:lpstr>PowerPoint Presentation</vt:lpstr>
      <vt:lpstr>PowerPoint Presentation</vt:lpstr>
      <vt:lpstr>PowerPoint Presentation</vt:lpstr>
      <vt:lpstr>Gradient-outline</vt:lpstr>
      <vt:lpstr>PowerPoint Presentation</vt:lpstr>
      <vt:lpstr>PowerPoint Presentation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Sofia Remolina Gutierrez</dc:creator>
  <cp:lastModifiedBy>Angela Sofia Remolina Gutierrez</cp:lastModifiedBy>
  <cp:revision>7</cp:revision>
  <dcterms:created xsi:type="dcterms:W3CDTF">2024-02-04T18:57:32Z</dcterms:created>
  <dcterms:modified xsi:type="dcterms:W3CDTF">2024-02-08T00:58:00Z</dcterms:modified>
</cp:coreProperties>
</file>